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5.xml" ContentType="application/vnd.openxmlformats-officedocument.presentationml.notesSlide+xml"/>
  <Override PartName="/ppt/tags/tag220.xml" ContentType="application/vnd.openxmlformats-officedocument.presentationml.tags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327" r:id="rId5"/>
    <p:sldId id="2147375523" r:id="rId6"/>
    <p:sldId id="2147375738" r:id="rId7"/>
    <p:sldId id="2147375892" r:id="rId8"/>
    <p:sldId id="2147375745" r:id="rId9"/>
    <p:sldId id="2147375748" r:id="rId10"/>
    <p:sldId id="2147375737" r:id="rId11"/>
    <p:sldId id="2147375752" r:id="rId12"/>
    <p:sldId id="2147481403" r:id="rId13"/>
    <p:sldId id="2147481487" r:id="rId14"/>
    <p:sldId id="2147375739" r:id="rId15"/>
    <p:sldId id="2147375862" r:id="rId16"/>
  </p:sldIdLst>
  <p:sldSz cx="12192000" cy="6858000"/>
  <p:notesSz cx="6858000" cy="9144000"/>
  <p:custDataLst>
    <p:tags r:id="rId18"/>
  </p:custData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64ACFE1F-71FC-E841-A5AF-D24D4DDEF674}">
          <p14:sldIdLst>
            <p14:sldId id="327"/>
            <p14:sldId id="2147375523"/>
            <p14:sldId id="2147375738"/>
            <p14:sldId id="2147375892"/>
            <p14:sldId id="2147375745"/>
            <p14:sldId id="2147375748"/>
            <p14:sldId id="2147375737"/>
            <p14:sldId id="2147375752"/>
            <p14:sldId id="2147481403"/>
            <p14:sldId id="2147481487"/>
            <p14:sldId id="2147375739"/>
            <p14:sldId id="2147375862"/>
          </p14:sldIdLst>
        </p14:section>
        <p14:section name="Annex" id="{6060F927-E528-E547-85CB-5226F2D4F576}">
          <p14:sldIdLst/>
        </p14:section>
        <p14:section name="Chapter Slides" id="{F25C8EC6-C36E-9442-96EE-14B6E97436F0}">
          <p14:sldIdLst/>
        </p14:section>
        <p14:section name="Layouts" id="{C065DEFC-A59F-D841-8A37-1B2A03AAED61}">
          <p14:sldIdLst/>
        </p14:section>
        <p14:section name="Resources" id="{BF97F892-5C28-5A46-B15B-B44C6C2BDA9D}">
          <p14:sldIdLst/>
        </p14:section>
        <p14:section name="Exemplary content" id="{B24945F6-325B-CC48-8340-7E96D9C3659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143F65-AA63-E2A7-21B9-7F03F85FB9E8}" name="Luca van Skyhawk" initials="LvS" userId="S::luca.van.skyhawk@hypatos.ai::ca582406-7256-4a16-b275-aa59cba0438e" providerId="AD"/>
  <p188:author id="{CBA2658B-331C-D476-7795-8F8B878581AE}" name="Leticia Silva" initials="LS" userId="S::leticia.silva@hypatos.ai::ae98470f-b13e-4231-82f5-fda0897d4c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197FF"/>
    <a:srgbClr val="C30B3E"/>
    <a:srgbClr val="AAC1FF"/>
    <a:srgbClr val="43C7A1"/>
    <a:srgbClr val="007770"/>
    <a:srgbClr val="AEE7D7"/>
    <a:srgbClr val="F0C7D7"/>
    <a:srgbClr val="FDE7D2"/>
    <a:srgbClr val="CDC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1"/>
    <p:restoredTop sz="94673"/>
  </p:normalViewPr>
  <p:slideViewPr>
    <p:cSldViewPr snapToGrid="0" showGuides="1">
      <p:cViewPr varScale="1">
        <p:scale>
          <a:sx n="117" d="100"/>
          <a:sy n="117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uce One" pitchFamily="2" charset="0"/>
              </a:defRPr>
            </a:lvl1pPr>
          </a:lstStyle>
          <a:p>
            <a:fld id="{F8F1DAA2-B4A1-484C-B300-98EDACCAF20E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uce One" pitchFamily="2" charset="0"/>
              </a:defRPr>
            </a:lvl1pPr>
          </a:lstStyle>
          <a:p>
            <a:fld id="{8E55ECEC-4EE4-604E-8AA4-7344F5E19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2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uce On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5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ECEC-4EE4-604E-8AA4-7344F5E194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SAP connector installation – critical dependency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129B3-B713-4BC6-ADC3-15584B9121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7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E0F8F-A8CC-4A79-91AE-6B1E1B525F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33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5ECEC-4EE4-604E-8AA4-7344F5E194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42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278E2B11-0B99-8962-164A-2696A4BD710C}"/>
              </a:ext>
            </a:extLst>
          </p:cNvPr>
          <p:cNvSpPr/>
          <p:nvPr userDrawn="1"/>
        </p:nvSpPr>
        <p:spPr>
          <a:xfrm>
            <a:off x="8128042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582A95C-80BE-C80D-0767-2B7963739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378" y="1422454"/>
            <a:ext cx="5680622" cy="2006545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99ACCB-6411-9C4C-4226-01902F985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378" y="3691246"/>
            <a:ext cx="5680622" cy="727122"/>
          </a:xfrm>
        </p:spPr>
        <p:txBody>
          <a:bodyPr lIns="0">
            <a:spAutoFit/>
          </a:bodyPr>
          <a:lstStyle>
            <a:lvl1pPr marL="0" indent="0" algn="l">
              <a:lnSpc>
                <a:spcPct val="12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pic>
        <p:nvPicPr>
          <p:cNvPr id="13" name="Ábra 12">
            <a:extLst>
              <a:ext uri="{FF2B5EF4-FFF2-40B4-BE49-F238E27FC236}">
                <a16:creationId xmlns:a16="http://schemas.microsoft.com/office/drawing/2014/main" id="{79457AE1-AFB7-3B19-EF8F-3043C76FD0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9" y="404813"/>
            <a:ext cx="1758774" cy="355137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D5DDE16-3FF3-4A17-342A-F47C795163A7}"/>
              </a:ext>
            </a:extLst>
          </p:cNvPr>
          <p:cNvSpPr/>
          <p:nvPr userDrawn="1"/>
        </p:nvSpPr>
        <p:spPr>
          <a:xfrm>
            <a:off x="407989" y="6191160"/>
            <a:ext cx="1288289" cy="40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Open Sauce One" pitchFamily="2" charset="0"/>
            </a:endParaRPr>
          </a:p>
        </p:txBody>
      </p:sp>
      <p:sp>
        <p:nvSpPr>
          <p:cNvPr id="17" name="Szöveg helye 16">
            <a:extLst>
              <a:ext uri="{FF2B5EF4-FFF2-40B4-BE49-F238E27FC236}">
                <a16:creationId xmlns:a16="http://schemas.microsoft.com/office/drawing/2014/main" id="{B26C3A30-1892-DCF4-ADE2-793B44601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378" y="5700254"/>
            <a:ext cx="5688012" cy="327462"/>
          </a:xfrm>
        </p:spPr>
        <p:txBody>
          <a:bodyPr lIns="0">
            <a:sp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7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57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E3545EA7-DE47-4AD2-25EF-35E517978706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8" name="Ábra 7">
            <a:extLst>
              <a:ext uri="{FF2B5EF4-FFF2-40B4-BE49-F238E27FC236}">
                <a16:creationId xmlns:a16="http://schemas.microsoft.com/office/drawing/2014/main" id="{A938BEAC-0620-32DF-3AF0-59796B127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16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1410BE50-15B7-6C38-28E0-4B19C9863800}"/>
              </a:ext>
            </a:extLst>
          </p:cNvPr>
          <p:cNvSpPr/>
          <p:nvPr userDrawn="1"/>
        </p:nvSpPr>
        <p:spPr>
          <a:xfrm>
            <a:off x="0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92BF3852-944B-6B56-DA65-8DA7BFABE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0D5BACC2-0301-A5BD-D7BC-A07384D871EE}"/>
              </a:ext>
            </a:extLst>
          </p:cNvPr>
          <p:cNvSpPr/>
          <p:nvPr userDrawn="1"/>
        </p:nvSpPr>
        <p:spPr>
          <a:xfrm>
            <a:off x="8128042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4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9E7B0F7-D4B3-5600-71F3-F6F9D466FCA3}"/>
              </a:ext>
            </a:extLst>
          </p:cNvPr>
          <p:cNvSpPr/>
          <p:nvPr userDrawn="1"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1AA5D79-DB2B-048C-98C2-73795C506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0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0E01D61-0BE5-76E0-4730-6A2922B6E2F9}"/>
              </a:ext>
            </a:extLst>
          </p:cNvPr>
          <p:cNvSpPr/>
          <p:nvPr userDrawn="1"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1AA5D79-DB2B-048C-98C2-73795C506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8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30B674F8-958A-BC5D-6B49-46F3573D76CC}"/>
              </a:ext>
            </a:extLst>
          </p:cNvPr>
          <p:cNvSpPr/>
          <p:nvPr userDrawn="1"/>
        </p:nvSpPr>
        <p:spPr>
          <a:xfrm>
            <a:off x="0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pic>
        <p:nvPicPr>
          <p:cNvPr id="10" name="Ábra 9">
            <a:extLst>
              <a:ext uri="{FF2B5EF4-FFF2-40B4-BE49-F238E27FC236}">
                <a16:creationId xmlns:a16="http://schemas.microsoft.com/office/drawing/2014/main" id="{D7472431-DF5F-DFED-9AD7-D35781276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B3491A4A-2270-0C19-B47D-005CBA6614B0}"/>
              </a:ext>
            </a:extLst>
          </p:cNvPr>
          <p:cNvSpPr/>
          <p:nvPr userDrawn="1"/>
        </p:nvSpPr>
        <p:spPr>
          <a:xfrm>
            <a:off x="4063958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81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-slide-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EABB4-5B8C-F0BA-3C70-7828414D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14" y="57626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567F778-AE5F-A230-A411-610D0A0E4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14" y="34559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7252AC-0874-BBFA-33AE-0AB18720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6982" y="6329481"/>
            <a:ext cx="1289024" cy="246221"/>
          </a:xfrm>
          <a:prstGeom prst="rect">
            <a:avLst/>
          </a:prstGeom>
        </p:spPr>
        <p:txBody>
          <a:bodyPr/>
          <a:lstStyle/>
          <a:p>
            <a:fld id="{048842C2-15A0-AD4F-8277-44B7B073CCF0}" type="datetime1">
              <a:rPr lang="hu-HU" smtClean="0"/>
              <a:t>2024. 11. 12.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66E31B-DCA2-C64C-21E7-0C69756A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231" y="6329481"/>
            <a:ext cx="41148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3B3A41-4EA0-827C-882E-4BAD1D1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-slide-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EABB4-5B8C-F0BA-3C70-7828414D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14" y="4627164"/>
            <a:ext cx="10515600" cy="1015663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7252AC-0874-BBFA-33AE-0AB18720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6982" y="6329481"/>
            <a:ext cx="1289024" cy="246221"/>
          </a:xfrm>
          <a:prstGeom prst="rect">
            <a:avLst/>
          </a:prstGeom>
        </p:spPr>
        <p:txBody>
          <a:bodyPr/>
          <a:lstStyle/>
          <a:p>
            <a:fld id="{048842C2-15A0-AD4F-8277-44B7B073CCF0}" type="datetime1">
              <a:rPr lang="hu-HU" smtClean="0"/>
              <a:t>2024. 11. 12.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366E31B-DCA2-C64C-21E7-0C69756A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231" y="6329481"/>
            <a:ext cx="4114800" cy="24622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3B3A41-4EA0-827C-882E-4BAD1D1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9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6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F223C7-0D39-3D02-FDBF-90F172D1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BF29BA6-31DB-7915-BC17-1FB5FBD3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5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57E6E8-B9D7-27CE-2E59-9CD1C9E3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9C5B33D1-B91F-2BF3-6FEC-3A3CE2672B8A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8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0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8128042" y="1"/>
            <a:ext cx="406395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0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8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0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pre-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7EB88C6-46D9-F7E3-AB1A-5B9783005B4F}"/>
              </a:ext>
            </a:extLst>
          </p:cNvPr>
          <p:cNvSpPr/>
          <p:nvPr userDrawn="1"/>
        </p:nvSpPr>
        <p:spPr>
          <a:xfrm>
            <a:off x="4063958" y="1"/>
            <a:ext cx="812804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28877-86F4-D38A-CD8B-2E408D5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11341100" cy="5909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00B88-064B-5976-F68D-7568D4EC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693904"/>
            <a:ext cx="11341099" cy="4175438"/>
          </a:xfrm>
        </p:spPr>
        <p:txBody>
          <a:bodyPr lIns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sz="1600"/>
            </a:lvl1pPr>
            <a:lvl2pPr>
              <a:lnSpc>
                <a:spcPct val="120000"/>
              </a:lnSpc>
              <a:spcAft>
                <a:spcPts val="600"/>
              </a:spcAft>
              <a:defRPr sz="1600"/>
            </a:lvl2pPr>
            <a:lvl3pPr>
              <a:lnSpc>
                <a:spcPct val="120000"/>
              </a:lnSpc>
              <a:spcAft>
                <a:spcPts val="600"/>
              </a:spcAft>
              <a:defRPr sz="1600"/>
            </a:lvl3pPr>
            <a:lvl4pPr>
              <a:lnSpc>
                <a:spcPct val="120000"/>
              </a:lnSpc>
              <a:spcAft>
                <a:spcPts val="600"/>
              </a:spcAft>
              <a:defRPr sz="1600"/>
            </a:lvl4pPr>
            <a:lvl5pPr>
              <a:lnSpc>
                <a:spcPct val="120000"/>
              </a:lnSpc>
              <a:spcAft>
                <a:spcPts val="600"/>
              </a:spcAft>
              <a:defRPr sz="16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br>
              <a:rPr lang="hu-HU"/>
            </a:br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0C854E-F2D6-1E8C-A68E-478F51C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4BB8923-F9F1-EFE7-B580-0B5AC7B379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7" y="432176"/>
            <a:ext cx="11341099" cy="391374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sz="1600">
                <a:solidFill>
                  <a:schemeClr val="accent5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endParaRPr lang="en-US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28ED8307-F35A-8BB1-7A14-B0B460A47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5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FFB09DD-3C86-34AD-8C84-2AE6C5F8E9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380686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06" imgH="403" progId="TCLayout.ActiveDocument.1">
                  <p:embed/>
                </p:oleObj>
              </mc:Choice>
              <mc:Fallback>
                <p:oleObj name="think-cell Slide" r:id="rId24" imgW="406" imgH="40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FFB09DD-3C86-34AD-8C84-2AE6C5F8E9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helye 1">
            <a:extLst>
              <a:ext uri="{FF2B5EF4-FFF2-40B4-BE49-F238E27FC236}">
                <a16:creationId xmlns:a16="http://schemas.microsoft.com/office/drawing/2014/main" id="{848627DD-9538-8CE7-B22D-C22720A8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825625"/>
            <a:ext cx="11341099" cy="203331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A504CC-F12E-0489-D2F8-FFDB5D4EC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16982" y="6329481"/>
            <a:ext cx="1289024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uce One" pitchFamily="2" charset="0"/>
              </a:defRPr>
            </a:lvl1pPr>
          </a:lstStyle>
          <a:p>
            <a:fld id="{A2231FF2-4DB4-DC44-B1FA-15E7782B356D}" type="datetime1">
              <a:rPr lang="hu-HU" smtClean="0"/>
              <a:t>2024. 11. 12.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2E4E59-3D41-6E16-245B-98F974E42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1231" y="6329481"/>
            <a:ext cx="41148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uce On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1AF005-2BB0-EAB9-03C9-8AA56395D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5886" y="6329481"/>
            <a:ext cx="27432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="0" i="0">
                <a:solidFill>
                  <a:schemeClr val="bg1">
                    <a:lumMod val="50000"/>
                  </a:schemeClr>
                </a:solidFill>
                <a:latin typeface="Open Sauce One" pitchFamily="2" charset="0"/>
              </a:defRPr>
            </a:lvl1pPr>
          </a:lstStyle>
          <a:p>
            <a:fld id="{61F2D668-955E-AB45-9B4E-D4D3490B12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830D333D-E88F-6D17-2C69-9F93D67D4BFD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2914" y="6348192"/>
            <a:ext cx="1184657" cy="2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0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51" r:id="rId18"/>
    <p:sldLayoutId id="2147483675" r:id="rId19"/>
    <p:sldLayoutId id="214748365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Open Sauce On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Open Sauce On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01">
          <p15:clr>
            <a:srgbClr val="F26B43"/>
          </p15:clr>
        </p15:guide>
        <p15:guide id="5" orient="horz" pos="255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tags" Target="../tags/tag128.xml"/><Relationship Id="rId21" Type="http://schemas.openxmlformats.org/officeDocument/2006/relationships/tags" Target="../tags/tag32.xml"/><Relationship Id="rId42" Type="http://schemas.openxmlformats.org/officeDocument/2006/relationships/tags" Target="../tags/tag53.xml"/><Relationship Id="rId63" Type="http://schemas.openxmlformats.org/officeDocument/2006/relationships/tags" Target="../tags/tag74.xml"/><Relationship Id="rId84" Type="http://schemas.openxmlformats.org/officeDocument/2006/relationships/tags" Target="../tags/tag95.xml"/><Relationship Id="rId138" Type="http://schemas.openxmlformats.org/officeDocument/2006/relationships/tags" Target="../tags/tag149.xml"/><Relationship Id="rId159" Type="http://schemas.openxmlformats.org/officeDocument/2006/relationships/tags" Target="../tags/tag170.xml"/><Relationship Id="rId170" Type="http://schemas.openxmlformats.org/officeDocument/2006/relationships/tags" Target="../tags/tag181.xml"/><Relationship Id="rId191" Type="http://schemas.openxmlformats.org/officeDocument/2006/relationships/tags" Target="../tags/tag202.xml"/><Relationship Id="rId205" Type="http://schemas.openxmlformats.org/officeDocument/2006/relationships/tags" Target="../tags/tag216.xml"/><Relationship Id="rId107" Type="http://schemas.openxmlformats.org/officeDocument/2006/relationships/tags" Target="../tags/tag118.xml"/><Relationship Id="rId11" Type="http://schemas.openxmlformats.org/officeDocument/2006/relationships/tags" Target="../tags/tag22.xml"/><Relationship Id="rId32" Type="http://schemas.openxmlformats.org/officeDocument/2006/relationships/tags" Target="../tags/tag43.xml"/><Relationship Id="rId53" Type="http://schemas.openxmlformats.org/officeDocument/2006/relationships/tags" Target="../tags/tag64.xml"/><Relationship Id="rId74" Type="http://schemas.openxmlformats.org/officeDocument/2006/relationships/tags" Target="../tags/tag85.xml"/><Relationship Id="rId128" Type="http://schemas.openxmlformats.org/officeDocument/2006/relationships/tags" Target="../tags/tag139.xml"/><Relationship Id="rId149" Type="http://schemas.openxmlformats.org/officeDocument/2006/relationships/tags" Target="../tags/tag160.xml"/><Relationship Id="rId5" Type="http://schemas.openxmlformats.org/officeDocument/2006/relationships/tags" Target="../tags/tag16.xml"/><Relationship Id="rId95" Type="http://schemas.openxmlformats.org/officeDocument/2006/relationships/tags" Target="../tags/tag106.xml"/><Relationship Id="rId160" Type="http://schemas.openxmlformats.org/officeDocument/2006/relationships/tags" Target="../tags/tag171.xml"/><Relationship Id="rId181" Type="http://schemas.openxmlformats.org/officeDocument/2006/relationships/tags" Target="../tags/tag192.xml"/><Relationship Id="rId22" Type="http://schemas.openxmlformats.org/officeDocument/2006/relationships/tags" Target="../tags/tag33.xml"/><Relationship Id="rId43" Type="http://schemas.openxmlformats.org/officeDocument/2006/relationships/tags" Target="../tags/tag54.xml"/><Relationship Id="rId64" Type="http://schemas.openxmlformats.org/officeDocument/2006/relationships/tags" Target="../tags/tag75.xml"/><Relationship Id="rId118" Type="http://schemas.openxmlformats.org/officeDocument/2006/relationships/tags" Target="../tags/tag129.xml"/><Relationship Id="rId139" Type="http://schemas.openxmlformats.org/officeDocument/2006/relationships/tags" Target="../tags/tag150.xml"/><Relationship Id="rId85" Type="http://schemas.openxmlformats.org/officeDocument/2006/relationships/tags" Target="../tags/tag96.xml"/><Relationship Id="rId150" Type="http://schemas.openxmlformats.org/officeDocument/2006/relationships/tags" Target="../tags/tag161.xml"/><Relationship Id="rId171" Type="http://schemas.openxmlformats.org/officeDocument/2006/relationships/tags" Target="../tags/tag182.xml"/><Relationship Id="rId192" Type="http://schemas.openxmlformats.org/officeDocument/2006/relationships/tags" Target="../tags/tag203.xml"/><Relationship Id="rId206" Type="http://schemas.openxmlformats.org/officeDocument/2006/relationships/tags" Target="../tags/tag217.xml"/><Relationship Id="rId12" Type="http://schemas.openxmlformats.org/officeDocument/2006/relationships/tags" Target="../tags/tag23.xml"/><Relationship Id="rId33" Type="http://schemas.openxmlformats.org/officeDocument/2006/relationships/tags" Target="../tags/tag44.xml"/><Relationship Id="rId108" Type="http://schemas.openxmlformats.org/officeDocument/2006/relationships/tags" Target="../tags/tag119.xml"/><Relationship Id="rId129" Type="http://schemas.openxmlformats.org/officeDocument/2006/relationships/tags" Target="../tags/tag140.xml"/><Relationship Id="rId54" Type="http://schemas.openxmlformats.org/officeDocument/2006/relationships/tags" Target="../tags/tag65.xml"/><Relationship Id="rId75" Type="http://schemas.openxmlformats.org/officeDocument/2006/relationships/tags" Target="../tags/tag86.xml"/><Relationship Id="rId96" Type="http://schemas.openxmlformats.org/officeDocument/2006/relationships/tags" Target="../tags/tag107.xml"/><Relationship Id="rId140" Type="http://schemas.openxmlformats.org/officeDocument/2006/relationships/tags" Target="../tags/tag151.xml"/><Relationship Id="rId161" Type="http://schemas.openxmlformats.org/officeDocument/2006/relationships/tags" Target="../tags/tag172.xml"/><Relationship Id="rId182" Type="http://schemas.openxmlformats.org/officeDocument/2006/relationships/tags" Target="../tags/tag193.xml"/><Relationship Id="rId6" Type="http://schemas.openxmlformats.org/officeDocument/2006/relationships/tags" Target="../tags/tag17.xml"/><Relationship Id="rId23" Type="http://schemas.openxmlformats.org/officeDocument/2006/relationships/tags" Target="../tags/tag34.xml"/><Relationship Id="rId119" Type="http://schemas.openxmlformats.org/officeDocument/2006/relationships/tags" Target="../tags/tag130.xml"/><Relationship Id="rId44" Type="http://schemas.openxmlformats.org/officeDocument/2006/relationships/tags" Target="../tags/tag55.xml"/><Relationship Id="rId65" Type="http://schemas.openxmlformats.org/officeDocument/2006/relationships/tags" Target="../tags/tag76.xml"/><Relationship Id="rId86" Type="http://schemas.openxmlformats.org/officeDocument/2006/relationships/tags" Target="../tags/tag97.xml"/><Relationship Id="rId130" Type="http://schemas.openxmlformats.org/officeDocument/2006/relationships/tags" Target="../tags/tag141.xml"/><Relationship Id="rId151" Type="http://schemas.openxmlformats.org/officeDocument/2006/relationships/tags" Target="../tags/tag162.xml"/><Relationship Id="rId172" Type="http://schemas.openxmlformats.org/officeDocument/2006/relationships/tags" Target="../tags/tag183.xml"/><Relationship Id="rId193" Type="http://schemas.openxmlformats.org/officeDocument/2006/relationships/tags" Target="../tags/tag204.xml"/><Relationship Id="rId207" Type="http://schemas.openxmlformats.org/officeDocument/2006/relationships/tags" Target="../tags/tag218.xml"/><Relationship Id="rId13" Type="http://schemas.openxmlformats.org/officeDocument/2006/relationships/tags" Target="../tags/tag24.xml"/><Relationship Id="rId109" Type="http://schemas.openxmlformats.org/officeDocument/2006/relationships/tags" Target="../tags/tag120.xml"/><Relationship Id="rId34" Type="http://schemas.openxmlformats.org/officeDocument/2006/relationships/tags" Target="../tags/tag45.xml"/><Relationship Id="rId55" Type="http://schemas.openxmlformats.org/officeDocument/2006/relationships/tags" Target="../tags/tag66.xml"/><Relationship Id="rId76" Type="http://schemas.openxmlformats.org/officeDocument/2006/relationships/tags" Target="../tags/tag87.xml"/><Relationship Id="rId97" Type="http://schemas.openxmlformats.org/officeDocument/2006/relationships/tags" Target="../tags/tag108.xml"/><Relationship Id="rId120" Type="http://schemas.openxmlformats.org/officeDocument/2006/relationships/tags" Target="../tags/tag131.xml"/><Relationship Id="rId141" Type="http://schemas.openxmlformats.org/officeDocument/2006/relationships/tags" Target="../tags/tag152.xml"/><Relationship Id="rId7" Type="http://schemas.openxmlformats.org/officeDocument/2006/relationships/tags" Target="../tags/tag18.xml"/><Relationship Id="rId162" Type="http://schemas.openxmlformats.org/officeDocument/2006/relationships/tags" Target="../tags/tag173.xml"/><Relationship Id="rId183" Type="http://schemas.openxmlformats.org/officeDocument/2006/relationships/tags" Target="../tags/tag194.xml"/><Relationship Id="rId24" Type="http://schemas.openxmlformats.org/officeDocument/2006/relationships/tags" Target="../tags/tag35.xml"/><Relationship Id="rId45" Type="http://schemas.openxmlformats.org/officeDocument/2006/relationships/tags" Target="../tags/tag56.xml"/><Relationship Id="rId66" Type="http://schemas.openxmlformats.org/officeDocument/2006/relationships/tags" Target="../tags/tag77.xml"/><Relationship Id="rId87" Type="http://schemas.openxmlformats.org/officeDocument/2006/relationships/tags" Target="../tags/tag98.xml"/><Relationship Id="rId110" Type="http://schemas.openxmlformats.org/officeDocument/2006/relationships/tags" Target="../tags/tag121.xml"/><Relationship Id="rId131" Type="http://schemas.openxmlformats.org/officeDocument/2006/relationships/tags" Target="../tags/tag142.xml"/><Relationship Id="rId61" Type="http://schemas.openxmlformats.org/officeDocument/2006/relationships/tags" Target="../tags/tag72.xml"/><Relationship Id="rId82" Type="http://schemas.openxmlformats.org/officeDocument/2006/relationships/tags" Target="../tags/tag93.xml"/><Relationship Id="rId152" Type="http://schemas.openxmlformats.org/officeDocument/2006/relationships/tags" Target="../tags/tag163.xml"/><Relationship Id="rId173" Type="http://schemas.openxmlformats.org/officeDocument/2006/relationships/tags" Target="../tags/tag184.xml"/><Relationship Id="rId194" Type="http://schemas.openxmlformats.org/officeDocument/2006/relationships/tags" Target="../tags/tag205.xml"/><Relationship Id="rId199" Type="http://schemas.openxmlformats.org/officeDocument/2006/relationships/tags" Target="../tags/tag210.xml"/><Relationship Id="rId203" Type="http://schemas.openxmlformats.org/officeDocument/2006/relationships/tags" Target="../tags/tag214.xml"/><Relationship Id="rId208" Type="http://schemas.openxmlformats.org/officeDocument/2006/relationships/tags" Target="../tags/tag219.xml"/><Relationship Id="rId19" Type="http://schemas.openxmlformats.org/officeDocument/2006/relationships/tags" Target="../tags/tag30.xml"/><Relationship Id="rId14" Type="http://schemas.openxmlformats.org/officeDocument/2006/relationships/tags" Target="../tags/tag25.xml"/><Relationship Id="rId30" Type="http://schemas.openxmlformats.org/officeDocument/2006/relationships/tags" Target="../tags/tag41.xml"/><Relationship Id="rId35" Type="http://schemas.openxmlformats.org/officeDocument/2006/relationships/tags" Target="../tags/tag46.xml"/><Relationship Id="rId56" Type="http://schemas.openxmlformats.org/officeDocument/2006/relationships/tags" Target="../tags/tag67.xml"/><Relationship Id="rId77" Type="http://schemas.openxmlformats.org/officeDocument/2006/relationships/tags" Target="../tags/tag88.xml"/><Relationship Id="rId100" Type="http://schemas.openxmlformats.org/officeDocument/2006/relationships/tags" Target="../tags/tag111.xml"/><Relationship Id="rId105" Type="http://schemas.openxmlformats.org/officeDocument/2006/relationships/tags" Target="../tags/tag116.xml"/><Relationship Id="rId126" Type="http://schemas.openxmlformats.org/officeDocument/2006/relationships/tags" Target="../tags/tag137.xml"/><Relationship Id="rId147" Type="http://schemas.openxmlformats.org/officeDocument/2006/relationships/tags" Target="../tags/tag158.xml"/><Relationship Id="rId168" Type="http://schemas.openxmlformats.org/officeDocument/2006/relationships/tags" Target="../tags/tag179.xml"/><Relationship Id="rId8" Type="http://schemas.openxmlformats.org/officeDocument/2006/relationships/tags" Target="../tags/tag19.xml"/><Relationship Id="rId51" Type="http://schemas.openxmlformats.org/officeDocument/2006/relationships/tags" Target="../tags/tag62.xml"/><Relationship Id="rId72" Type="http://schemas.openxmlformats.org/officeDocument/2006/relationships/tags" Target="../tags/tag83.xml"/><Relationship Id="rId93" Type="http://schemas.openxmlformats.org/officeDocument/2006/relationships/tags" Target="../tags/tag104.xml"/><Relationship Id="rId98" Type="http://schemas.openxmlformats.org/officeDocument/2006/relationships/tags" Target="../tags/tag109.xml"/><Relationship Id="rId121" Type="http://schemas.openxmlformats.org/officeDocument/2006/relationships/tags" Target="../tags/tag132.xml"/><Relationship Id="rId142" Type="http://schemas.openxmlformats.org/officeDocument/2006/relationships/tags" Target="../tags/tag153.xml"/><Relationship Id="rId163" Type="http://schemas.openxmlformats.org/officeDocument/2006/relationships/tags" Target="../tags/tag174.xml"/><Relationship Id="rId184" Type="http://schemas.openxmlformats.org/officeDocument/2006/relationships/tags" Target="../tags/tag195.xml"/><Relationship Id="rId189" Type="http://schemas.openxmlformats.org/officeDocument/2006/relationships/tags" Target="../tags/tag200.xml"/><Relationship Id="rId3" Type="http://schemas.openxmlformats.org/officeDocument/2006/relationships/tags" Target="../tags/tag14.xml"/><Relationship Id="rId25" Type="http://schemas.openxmlformats.org/officeDocument/2006/relationships/tags" Target="../tags/tag36.xml"/><Relationship Id="rId46" Type="http://schemas.openxmlformats.org/officeDocument/2006/relationships/tags" Target="../tags/tag57.xml"/><Relationship Id="rId67" Type="http://schemas.openxmlformats.org/officeDocument/2006/relationships/tags" Target="../tags/tag78.xml"/><Relationship Id="rId116" Type="http://schemas.openxmlformats.org/officeDocument/2006/relationships/tags" Target="../tags/tag127.xml"/><Relationship Id="rId137" Type="http://schemas.openxmlformats.org/officeDocument/2006/relationships/tags" Target="../tags/tag148.xml"/><Relationship Id="rId158" Type="http://schemas.openxmlformats.org/officeDocument/2006/relationships/tags" Target="../tags/tag169.xml"/><Relationship Id="rId20" Type="http://schemas.openxmlformats.org/officeDocument/2006/relationships/tags" Target="../tags/tag31.xml"/><Relationship Id="rId41" Type="http://schemas.openxmlformats.org/officeDocument/2006/relationships/tags" Target="../tags/tag52.xml"/><Relationship Id="rId62" Type="http://schemas.openxmlformats.org/officeDocument/2006/relationships/tags" Target="../tags/tag73.xml"/><Relationship Id="rId83" Type="http://schemas.openxmlformats.org/officeDocument/2006/relationships/tags" Target="../tags/tag94.xml"/><Relationship Id="rId88" Type="http://schemas.openxmlformats.org/officeDocument/2006/relationships/tags" Target="../tags/tag99.xml"/><Relationship Id="rId111" Type="http://schemas.openxmlformats.org/officeDocument/2006/relationships/tags" Target="../tags/tag122.xml"/><Relationship Id="rId132" Type="http://schemas.openxmlformats.org/officeDocument/2006/relationships/tags" Target="../tags/tag143.xml"/><Relationship Id="rId153" Type="http://schemas.openxmlformats.org/officeDocument/2006/relationships/tags" Target="../tags/tag164.xml"/><Relationship Id="rId174" Type="http://schemas.openxmlformats.org/officeDocument/2006/relationships/tags" Target="../tags/tag185.xml"/><Relationship Id="rId179" Type="http://schemas.openxmlformats.org/officeDocument/2006/relationships/tags" Target="../tags/tag190.xml"/><Relationship Id="rId195" Type="http://schemas.openxmlformats.org/officeDocument/2006/relationships/tags" Target="../tags/tag206.xml"/><Relationship Id="rId209" Type="http://schemas.openxmlformats.org/officeDocument/2006/relationships/slideLayout" Target="../slideLayouts/slideLayout11.xml"/><Relationship Id="rId190" Type="http://schemas.openxmlformats.org/officeDocument/2006/relationships/tags" Target="../tags/tag201.xml"/><Relationship Id="rId204" Type="http://schemas.openxmlformats.org/officeDocument/2006/relationships/tags" Target="../tags/tag215.xml"/><Relationship Id="rId15" Type="http://schemas.openxmlformats.org/officeDocument/2006/relationships/tags" Target="../tags/tag26.xml"/><Relationship Id="rId36" Type="http://schemas.openxmlformats.org/officeDocument/2006/relationships/tags" Target="../tags/tag47.xml"/><Relationship Id="rId57" Type="http://schemas.openxmlformats.org/officeDocument/2006/relationships/tags" Target="../tags/tag68.xml"/><Relationship Id="rId106" Type="http://schemas.openxmlformats.org/officeDocument/2006/relationships/tags" Target="../tags/tag117.xml"/><Relationship Id="rId127" Type="http://schemas.openxmlformats.org/officeDocument/2006/relationships/tags" Target="../tags/tag138.xml"/><Relationship Id="rId10" Type="http://schemas.openxmlformats.org/officeDocument/2006/relationships/tags" Target="../tags/tag21.xml"/><Relationship Id="rId31" Type="http://schemas.openxmlformats.org/officeDocument/2006/relationships/tags" Target="../tags/tag42.xml"/><Relationship Id="rId52" Type="http://schemas.openxmlformats.org/officeDocument/2006/relationships/tags" Target="../tags/tag63.xml"/><Relationship Id="rId73" Type="http://schemas.openxmlformats.org/officeDocument/2006/relationships/tags" Target="../tags/tag84.xml"/><Relationship Id="rId78" Type="http://schemas.openxmlformats.org/officeDocument/2006/relationships/tags" Target="../tags/tag89.xml"/><Relationship Id="rId94" Type="http://schemas.openxmlformats.org/officeDocument/2006/relationships/tags" Target="../tags/tag105.xml"/><Relationship Id="rId99" Type="http://schemas.openxmlformats.org/officeDocument/2006/relationships/tags" Target="../tags/tag110.xml"/><Relationship Id="rId101" Type="http://schemas.openxmlformats.org/officeDocument/2006/relationships/tags" Target="../tags/tag112.xml"/><Relationship Id="rId122" Type="http://schemas.openxmlformats.org/officeDocument/2006/relationships/tags" Target="../tags/tag133.xml"/><Relationship Id="rId143" Type="http://schemas.openxmlformats.org/officeDocument/2006/relationships/tags" Target="../tags/tag154.xml"/><Relationship Id="rId148" Type="http://schemas.openxmlformats.org/officeDocument/2006/relationships/tags" Target="../tags/tag159.xml"/><Relationship Id="rId164" Type="http://schemas.openxmlformats.org/officeDocument/2006/relationships/tags" Target="../tags/tag175.xml"/><Relationship Id="rId169" Type="http://schemas.openxmlformats.org/officeDocument/2006/relationships/tags" Target="../tags/tag180.xml"/><Relationship Id="rId185" Type="http://schemas.openxmlformats.org/officeDocument/2006/relationships/tags" Target="../tags/tag196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80" Type="http://schemas.openxmlformats.org/officeDocument/2006/relationships/tags" Target="../tags/tag191.xml"/><Relationship Id="rId210" Type="http://schemas.openxmlformats.org/officeDocument/2006/relationships/notesSlide" Target="../notesSlides/notesSlide5.xml"/><Relationship Id="rId26" Type="http://schemas.openxmlformats.org/officeDocument/2006/relationships/tags" Target="../tags/tag37.xml"/><Relationship Id="rId47" Type="http://schemas.openxmlformats.org/officeDocument/2006/relationships/tags" Target="../tags/tag58.xml"/><Relationship Id="rId68" Type="http://schemas.openxmlformats.org/officeDocument/2006/relationships/tags" Target="../tags/tag79.xml"/><Relationship Id="rId89" Type="http://schemas.openxmlformats.org/officeDocument/2006/relationships/tags" Target="../tags/tag100.xml"/><Relationship Id="rId112" Type="http://schemas.openxmlformats.org/officeDocument/2006/relationships/tags" Target="../tags/tag123.xml"/><Relationship Id="rId133" Type="http://schemas.openxmlformats.org/officeDocument/2006/relationships/tags" Target="../tags/tag144.xml"/><Relationship Id="rId154" Type="http://schemas.openxmlformats.org/officeDocument/2006/relationships/tags" Target="../tags/tag165.xml"/><Relationship Id="rId175" Type="http://schemas.openxmlformats.org/officeDocument/2006/relationships/tags" Target="../tags/tag186.xml"/><Relationship Id="rId196" Type="http://schemas.openxmlformats.org/officeDocument/2006/relationships/tags" Target="../tags/tag207.xml"/><Relationship Id="rId200" Type="http://schemas.openxmlformats.org/officeDocument/2006/relationships/tags" Target="../tags/tag211.xml"/><Relationship Id="rId16" Type="http://schemas.openxmlformats.org/officeDocument/2006/relationships/tags" Target="../tags/tag27.xml"/><Relationship Id="rId37" Type="http://schemas.openxmlformats.org/officeDocument/2006/relationships/tags" Target="../tags/tag48.xml"/><Relationship Id="rId58" Type="http://schemas.openxmlformats.org/officeDocument/2006/relationships/tags" Target="../tags/tag69.xml"/><Relationship Id="rId79" Type="http://schemas.openxmlformats.org/officeDocument/2006/relationships/tags" Target="../tags/tag90.xml"/><Relationship Id="rId102" Type="http://schemas.openxmlformats.org/officeDocument/2006/relationships/tags" Target="../tags/tag113.xml"/><Relationship Id="rId123" Type="http://schemas.openxmlformats.org/officeDocument/2006/relationships/tags" Target="../tags/tag134.xml"/><Relationship Id="rId144" Type="http://schemas.openxmlformats.org/officeDocument/2006/relationships/tags" Target="../tags/tag155.xml"/><Relationship Id="rId90" Type="http://schemas.openxmlformats.org/officeDocument/2006/relationships/tags" Target="../tags/tag101.xml"/><Relationship Id="rId165" Type="http://schemas.openxmlformats.org/officeDocument/2006/relationships/tags" Target="../tags/tag176.xml"/><Relationship Id="rId186" Type="http://schemas.openxmlformats.org/officeDocument/2006/relationships/tags" Target="../tags/tag197.xml"/><Relationship Id="rId211" Type="http://schemas.openxmlformats.org/officeDocument/2006/relationships/oleObject" Target="../embeddings/oleObject11.bin"/><Relationship Id="rId27" Type="http://schemas.openxmlformats.org/officeDocument/2006/relationships/tags" Target="../tags/tag38.xml"/><Relationship Id="rId48" Type="http://schemas.openxmlformats.org/officeDocument/2006/relationships/tags" Target="../tags/tag59.xml"/><Relationship Id="rId69" Type="http://schemas.openxmlformats.org/officeDocument/2006/relationships/tags" Target="../tags/tag80.xml"/><Relationship Id="rId113" Type="http://schemas.openxmlformats.org/officeDocument/2006/relationships/tags" Target="../tags/tag124.xml"/><Relationship Id="rId134" Type="http://schemas.openxmlformats.org/officeDocument/2006/relationships/tags" Target="../tags/tag145.xml"/><Relationship Id="rId80" Type="http://schemas.openxmlformats.org/officeDocument/2006/relationships/tags" Target="../tags/tag91.xml"/><Relationship Id="rId155" Type="http://schemas.openxmlformats.org/officeDocument/2006/relationships/tags" Target="../tags/tag166.xml"/><Relationship Id="rId176" Type="http://schemas.openxmlformats.org/officeDocument/2006/relationships/tags" Target="../tags/tag187.xml"/><Relationship Id="rId197" Type="http://schemas.openxmlformats.org/officeDocument/2006/relationships/tags" Target="../tags/tag208.xml"/><Relationship Id="rId201" Type="http://schemas.openxmlformats.org/officeDocument/2006/relationships/tags" Target="../tags/tag212.xml"/><Relationship Id="rId17" Type="http://schemas.openxmlformats.org/officeDocument/2006/relationships/tags" Target="../tags/tag28.xml"/><Relationship Id="rId38" Type="http://schemas.openxmlformats.org/officeDocument/2006/relationships/tags" Target="../tags/tag49.xml"/><Relationship Id="rId59" Type="http://schemas.openxmlformats.org/officeDocument/2006/relationships/tags" Target="../tags/tag70.xml"/><Relationship Id="rId103" Type="http://schemas.openxmlformats.org/officeDocument/2006/relationships/tags" Target="../tags/tag114.xml"/><Relationship Id="rId124" Type="http://schemas.openxmlformats.org/officeDocument/2006/relationships/tags" Target="../tags/tag135.xml"/><Relationship Id="rId70" Type="http://schemas.openxmlformats.org/officeDocument/2006/relationships/tags" Target="../tags/tag81.xml"/><Relationship Id="rId91" Type="http://schemas.openxmlformats.org/officeDocument/2006/relationships/tags" Target="../tags/tag102.xml"/><Relationship Id="rId145" Type="http://schemas.openxmlformats.org/officeDocument/2006/relationships/tags" Target="../tags/tag156.xml"/><Relationship Id="rId166" Type="http://schemas.openxmlformats.org/officeDocument/2006/relationships/tags" Target="../tags/tag177.xml"/><Relationship Id="rId187" Type="http://schemas.openxmlformats.org/officeDocument/2006/relationships/tags" Target="../tags/tag198.xml"/><Relationship Id="rId1" Type="http://schemas.openxmlformats.org/officeDocument/2006/relationships/tags" Target="../tags/tag12.xml"/><Relationship Id="rId212" Type="http://schemas.openxmlformats.org/officeDocument/2006/relationships/image" Target="../media/image36.emf"/><Relationship Id="rId28" Type="http://schemas.openxmlformats.org/officeDocument/2006/relationships/tags" Target="../tags/tag39.xml"/><Relationship Id="rId49" Type="http://schemas.openxmlformats.org/officeDocument/2006/relationships/tags" Target="../tags/tag60.xml"/><Relationship Id="rId114" Type="http://schemas.openxmlformats.org/officeDocument/2006/relationships/tags" Target="../tags/tag125.xml"/><Relationship Id="rId60" Type="http://schemas.openxmlformats.org/officeDocument/2006/relationships/tags" Target="../tags/tag71.xml"/><Relationship Id="rId81" Type="http://schemas.openxmlformats.org/officeDocument/2006/relationships/tags" Target="../tags/tag92.xml"/><Relationship Id="rId135" Type="http://schemas.openxmlformats.org/officeDocument/2006/relationships/tags" Target="../tags/tag146.xml"/><Relationship Id="rId156" Type="http://schemas.openxmlformats.org/officeDocument/2006/relationships/tags" Target="../tags/tag167.xml"/><Relationship Id="rId177" Type="http://schemas.openxmlformats.org/officeDocument/2006/relationships/tags" Target="../tags/tag188.xml"/><Relationship Id="rId198" Type="http://schemas.openxmlformats.org/officeDocument/2006/relationships/tags" Target="../tags/tag209.xml"/><Relationship Id="rId202" Type="http://schemas.openxmlformats.org/officeDocument/2006/relationships/tags" Target="../tags/tag213.xml"/><Relationship Id="rId18" Type="http://schemas.openxmlformats.org/officeDocument/2006/relationships/tags" Target="../tags/tag29.xml"/><Relationship Id="rId39" Type="http://schemas.openxmlformats.org/officeDocument/2006/relationships/tags" Target="../tags/tag50.xml"/><Relationship Id="rId50" Type="http://schemas.openxmlformats.org/officeDocument/2006/relationships/tags" Target="../tags/tag61.xml"/><Relationship Id="rId104" Type="http://schemas.openxmlformats.org/officeDocument/2006/relationships/tags" Target="../tags/tag115.xml"/><Relationship Id="rId125" Type="http://schemas.openxmlformats.org/officeDocument/2006/relationships/tags" Target="../tags/tag136.xml"/><Relationship Id="rId146" Type="http://schemas.openxmlformats.org/officeDocument/2006/relationships/tags" Target="../tags/tag157.xml"/><Relationship Id="rId167" Type="http://schemas.openxmlformats.org/officeDocument/2006/relationships/tags" Target="../tags/tag178.xml"/><Relationship Id="rId188" Type="http://schemas.openxmlformats.org/officeDocument/2006/relationships/tags" Target="../tags/tag199.xml"/><Relationship Id="rId71" Type="http://schemas.openxmlformats.org/officeDocument/2006/relationships/tags" Target="../tags/tag82.xml"/><Relationship Id="rId92" Type="http://schemas.openxmlformats.org/officeDocument/2006/relationships/tags" Target="../tags/tag103.xml"/><Relationship Id="rId2" Type="http://schemas.openxmlformats.org/officeDocument/2006/relationships/tags" Target="../tags/tag13.xml"/><Relationship Id="rId29" Type="http://schemas.openxmlformats.org/officeDocument/2006/relationships/tags" Target="../tags/tag40.xml"/><Relationship Id="rId40" Type="http://schemas.openxmlformats.org/officeDocument/2006/relationships/tags" Target="../tags/tag51.xml"/><Relationship Id="rId115" Type="http://schemas.openxmlformats.org/officeDocument/2006/relationships/tags" Target="../tags/tag126.xml"/><Relationship Id="rId136" Type="http://schemas.openxmlformats.org/officeDocument/2006/relationships/tags" Target="../tags/tag147.xml"/><Relationship Id="rId157" Type="http://schemas.openxmlformats.org/officeDocument/2006/relationships/tags" Target="../tags/tag168.xml"/><Relationship Id="rId178" Type="http://schemas.openxmlformats.org/officeDocument/2006/relationships/tags" Target="../tags/tag1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0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7.png"/><Relationship Id="rId7" Type="http://schemas.openxmlformats.org/officeDocument/2006/relationships/hyperlink" Target="http://www.pwc.com/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eg"/><Relationship Id="rId5" Type="http://schemas.openxmlformats.org/officeDocument/2006/relationships/hyperlink" Target="http://www.hypatos.ai/" TargetMode="External"/><Relationship Id="rId10" Type="http://schemas.openxmlformats.org/officeDocument/2006/relationships/image" Target="../media/image42.jpe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hyperlink" Target="https://hypatos.redoc.ly/#section/Introduction" TargetMode="External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2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hyperlink" Target="https://docs.hypatos.ai/user-guide/document-upload/email-service" TargetMode="Externa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7.emf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Relationship Id="rId27" Type="http://schemas.openxmlformats.org/officeDocument/2006/relationships/hyperlink" Target="https://docs.hypatos.ai/integrations/sap-integr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4EBF0E9-8189-29F3-C5F1-F842D5DFCE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2942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4EBF0E9-8189-29F3-C5F1-F842D5DFCE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0D521E6-A9D0-E5E4-1B64-6F4F417DE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 fontScale="90000"/>
          </a:bodyPr>
          <a:lstStyle/>
          <a:p>
            <a:r>
              <a:rPr lang="en-GB" sz="4800"/>
              <a:t>Next Generation AI for Document Automation – Accounts Payables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CCB28E9-57C2-6F42-8FC3-2BC3B58E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378" y="4636512"/>
            <a:ext cx="2126896" cy="402546"/>
          </a:xfrm>
        </p:spPr>
        <p:txBody>
          <a:bodyPr/>
          <a:lstStyle/>
          <a:p>
            <a:r>
              <a:rPr lang="en-US" dirty="0">
                <a:latin typeface="Open Sauce One"/>
              </a:rPr>
              <a:t>Weekly Report CW</a:t>
            </a:r>
            <a:endParaRPr lang="en-US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1436A4-2142-D060-55E8-64356F7A9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378" y="5700254"/>
            <a:ext cx="5688012" cy="333617"/>
          </a:xfrm>
        </p:spPr>
        <p:txBody>
          <a:bodyPr/>
          <a:lstStyle/>
          <a:p>
            <a:r>
              <a:rPr lang="en-US" dirty="0"/>
              <a:t>January 2024</a:t>
            </a:r>
          </a:p>
        </p:txBody>
      </p:sp>
      <p:pic>
        <p:nvPicPr>
          <p:cNvPr id="10" name="Kép 10">
            <a:extLst>
              <a:ext uri="{FF2B5EF4-FFF2-40B4-BE49-F238E27FC236}">
                <a16:creationId xmlns:a16="http://schemas.microsoft.com/office/drawing/2014/main" id="{9C6F8094-D964-818A-FF05-00FCA8699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203" y="1333241"/>
            <a:ext cx="4770308" cy="4277799"/>
          </a:xfrm>
          <a:prstGeom prst="rect">
            <a:avLst/>
          </a:prstGeom>
        </p:spPr>
      </p:pic>
      <p:sp>
        <p:nvSpPr>
          <p:cNvPr id="8" name="CWPlaceHolder">
            <a:extLst>
              <a:ext uri="{FF2B5EF4-FFF2-40B4-BE49-F238E27FC236}">
                <a16:creationId xmlns:a16="http://schemas.microsoft.com/office/drawing/2014/main" id="{F7287745-2D3F-A59C-1BE4-F00C477E81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92241" y="4636512"/>
            <a:ext cx="2126896" cy="402546"/>
          </a:xfrm>
          <a:prstGeom prst="rect">
            <a:avLst/>
          </a:prstGeom>
        </p:spPr>
        <p:txBody>
          <a:bodyPr vert="horz" lIns="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pen Sauce One"/>
              </a:rPr>
              <a:t>#placeholder</a:t>
            </a:r>
            <a:endParaRPr lang="en-US" dirty="0"/>
          </a:p>
        </p:txBody>
      </p:sp>
      <p:pic>
        <p:nvPicPr>
          <p:cNvPr id="6" name="Picture 5" descr="A pixelated butterfly on a black background&#10;&#10;Description automatically generated">
            <a:extLst>
              <a:ext uri="{FF2B5EF4-FFF2-40B4-BE49-F238E27FC236}">
                <a16:creationId xmlns:a16="http://schemas.microsoft.com/office/drawing/2014/main" id="{848D9576-993A-F138-BB89-52F244229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08" y="-134587"/>
            <a:ext cx="1529517" cy="1147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2B926-53F4-A997-BF3E-A7D4D03A0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378" y="3659230"/>
            <a:ext cx="2672862" cy="7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9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Object 278" hidden="1">
            <a:extLst>
              <a:ext uri="{FF2B5EF4-FFF2-40B4-BE49-F238E27FC236}">
                <a16:creationId xmlns:a16="http://schemas.microsoft.com/office/drawing/2014/main" id="{82FC2E4A-4704-89A8-10BF-2E7B8B189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1" imgW="500" imgH="501" progId="TCLayout.ActiveDocument.1">
                  <p:embed/>
                </p:oleObj>
              </mc:Choice>
              <mc:Fallback>
                <p:oleObj name="think-cell Slide" r:id="rId211" imgW="500" imgH="501" progId="TCLayout.ActiveDocument.1">
                  <p:embed/>
                  <p:pic>
                    <p:nvPicPr>
                      <p:cNvPr id="279" name="Object 278" hidden="1">
                        <a:extLst>
                          <a:ext uri="{FF2B5EF4-FFF2-40B4-BE49-F238E27FC236}">
                            <a16:creationId xmlns:a16="http://schemas.microsoft.com/office/drawing/2014/main" id="{82FC2E4A-4704-89A8-10BF-2E7B8B189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Téglalap 150">
            <a:extLst>
              <a:ext uri="{FF2B5EF4-FFF2-40B4-BE49-F238E27FC236}">
                <a16:creationId xmlns:a16="http://schemas.microsoft.com/office/drawing/2014/main" id="{DB3992E1-9545-497E-0178-B9A9AC10E5B5}"/>
              </a:ext>
            </a:extLst>
          </p:cNvPr>
          <p:cNvSpPr/>
          <p:nvPr/>
        </p:nvSpPr>
        <p:spPr>
          <a:xfrm>
            <a:off x="151114" y="6047546"/>
            <a:ext cx="1818180" cy="7773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7105056-0349-0D57-D228-483B57B5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731292"/>
            <a:ext cx="11341100" cy="954107"/>
          </a:xfrm>
        </p:spPr>
        <p:txBody>
          <a:bodyPr vert="horz"/>
          <a:lstStyle/>
          <a:p>
            <a:r>
              <a:rPr lang="en-US" sz="2800"/>
              <a:t>Indicative Project Plan for Asklepios MVP Go-Live in Mar ’25 + Roll-out and Enhancement Waves until May ‘25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00131C-9FB6-4799-2FDF-7F4DEDAF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888" y="6342073"/>
            <a:ext cx="2743200" cy="24622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A444DC-C391-696B-5104-A198AC7BB51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5430838" y="2020887"/>
            <a:ext cx="541338" cy="349885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BCF7B6AD-7796-999F-0F5F-33C63280DC5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5972176" y="2020887"/>
            <a:ext cx="879475" cy="3498850"/>
          </a:xfrm>
          <a:prstGeom prst="rect">
            <a:avLst/>
          </a:prstGeom>
          <a:solidFill>
            <a:srgbClr val="DFE5EF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1" name="Textplatzhalter 2">
            <a:extLst>
              <a:ext uri="{FF2B5EF4-FFF2-40B4-BE49-F238E27FC236}">
                <a16:creationId xmlns:a16="http://schemas.microsoft.com/office/drawing/2014/main" id="{13C21C1F-B041-F628-B570-DD4D3281D3BA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536950" y="1744663"/>
            <a:ext cx="37147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7DA4BE4-A83D-4B15-AEED-8E62BD5F8E50}" type="datetime'''''O''''''''''''''''''c''''''''''''''''''''''t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Oct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02" name="Textplatzhalter 2">
            <a:extLst>
              <a:ext uri="{FF2B5EF4-FFF2-40B4-BE49-F238E27FC236}">
                <a16:creationId xmlns:a16="http://schemas.microsoft.com/office/drawing/2014/main" id="{0E508C60-72E6-D0DE-24F8-C73392A9C29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908425" y="1744663"/>
            <a:ext cx="101600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DD8D172-088B-4D37-9A97-F9B578671473}" type="datetime'''N''''''''''o''''''''''''v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Nov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9" name="Textplatzhalter 2">
            <a:extLst>
              <a:ext uri="{FF2B5EF4-FFF2-40B4-BE49-F238E27FC236}">
                <a16:creationId xmlns:a16="http://schemas.microsoft.com/office/drawing/2014/main" id="{ABC65454-001C-12E8-1B17-1F7201CFB9EC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924425" y="1744663"/>
            <a:ext cx="10477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FCA6889-9B7C-4D1E-A42F-65A8F4F0B7FB}" type="datetime'''''D''''''e''''''''''''''''''''c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Dec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50" name="Textplatzhalter 2">
            <a:extLst>
              <a:ext uri="{FF2B5EF4-FFF2-40B4-BE49-F238E27FC236}">
                <a16:creationId xmlns:a16="http://schemas.microsoft.com/office/drawing/2014/main" id="{62989BAA-E734-2AA8-486D-5C864D4619C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972175" y="1744663"/>
            <a:ext cx="10477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B712EFF-42AA-4059-8124-5741E2917C97}" type="datetime'''J''''a''''''''''''''''''n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Jan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95" name="Textplatzhalter 2">
            <a:extLst>
              <a:ext uri="{FF2B5EF4-FFF2-40B4-BE49-F238E27FC236}">
                <a16:creationId xmlns:a16="http://schemas.microsoft.com/office/drawing/2014/main" id="{3CDCB9F3-E578-5ED8-F2F9-6839D90C168B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019925" y="1744663"/>
            <a:ext cx="9477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57BB839-F9EC-4703-A59D-C21428879A91}" type="datetime'F''''e''''''''b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Feb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3" name="Textplatzhalter 2">
            <a:extLst>
              <a:ext uri="{FF2B5EF4-FFF2-40B4-BE49-F238E27FC236}">
                <a16:creationId xmlns:a16="http://schemas.microsoft.com/office/drawing/2014/main" id="{D8F8757E-21B1-6344-7532-F4EB0427B4C1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967663" y="1744663"/>
            <a:ext cx="104775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5EE3EF8-C503-44C4-9FE6-FF4753B930A0}" type="datetime'''M''''''a''''''''''''''''''''''''''''''''r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Mar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9B4D4EBF-6DC5-79BD-5534-9DAF06124644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9015413" y="1744663"/>
            <a:ext cx="1016000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A5B52E5-D08B-48A8-B651-6693CFF10B5B}" type="datetime'''''''''''''''''''''''''''A''''''''p''r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Apr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15" name="Textplatzhalter 2">
            <a:extLst>
              <a:ext uri="{FF2B5EF4-FFF2-40B4-BE49-F238E27FC236}">
                <a16:creationId xmlns:a16="http://schemas.microsoft.com/office/drawing/2014/main" id="{317EBE90-5BDD-99DB-CF02-D3E0B74C213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031413" y="1744663"/>
            <a:ext cx="37147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520A2ED-C9C1-4699-96AA-AC624588EDB8}" type="datetime'''''''''''''''''''''''''''''''''''''''''''M''ay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May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95" name="Textplatzhalter 2">
            <a:extLst>
              <a:ext uri="{FF2B5EF4-FFF2-40B4-BE49-F238E27FC236}">
                <a16:creationId xmlns:a16="http://schemas.microsoft.com/office/drawing/2014/main" id="{EF30A6A1-B34A-2E6A-5FDD-6CDF85DC6F93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536950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1FD2064-FF4F-4D7E-9840-BB8C14C00304}" type="datetime'''''''''''''''''''''''''''''''''''''4''3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6" name="Textplatzhalter 2">
            <a:extLst>
              <a:ext uri="{FF2B5EF4-FFF2-40B4-BE49-F238E27FC236}">
                <a16:creationId xmlns:a16="http://schemas.microsoft.com/office/drawing/2014/main" id="{FD61834D-F772-4D06-8997-F105C77644F8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3773488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9A9B7E5-EE50-4A9C-BA17-8D5408EFF029}" type="datetime'''''''''''''''''''''4''''''''''''''''4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7" name="Textplatzhalter 2">
            <a:extLst>
              <a:ext uri="{FF2B5EF4-FFF2-40B4-BE49-F238E27FC236}">
                <a16:creationId xmlns:a16="http://schemas.microsoft.com/office/drawing/2014/main" id="{6B93AFBA-93AD-CF27-C017-EBFDD1E3AAB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401002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1A90DFD-B6E0-4EBF-A9D6-E4ECD4075D84}" type="datetime'''''4''''''''''''''''''5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8" name="Textplatzhalter 2">
            <a:extLst>
              <a:ext uri="{FF2B5EF4-FFF2-40B4-BE49-F238E27FC236}">
                <a16:creationId xmlns:a16="http://schemas.microsoft.com/office/drawing/2014/main" id="{8D79289E-037D-E7F9-2630-0F8AD900784C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246563" y="1882775"/>
            <a:ext cx="23812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10281AA-AC77-4F0F-BCB6-18FE0F49D72D}" type="datetime'''''''''''''''''''''''''''''''''''''''''''''''''4''6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99" name="Textplatzhalter 2">
            <a:extLst>
              <a:ext uri="{FF2B5EF4-FFF2-40B4-BE49-F238E27FC236}">
                <a16:creationId xmlns:a16="http://schemas.microsoft.com/office/drawing/2014/main" id="{C94F65D9-F1B7-0DCD-25A4-EAA1157940B5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4484688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BFF7F93-1C04-4022-A3C5-6A507F0B1E86}" type="datetime'''''''''''''''''''''''''''''''''''''''''''''''''4''''7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00" name="Textplatzhalter 2">
            <a:extLst>
              <a:ext uri="{FF2B5EF4-FFF2-40B4-BE49-F238E27FC236}">
                <a16:creationId xmlns:a16="http://schemas.microsoft.com/office/drawing/2014/main" id="{E9ED042C-A6F2-A1C5-D6E1-2FD66D93380F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472122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8901A17-078B-4D91-88D6-A8D5BBC9D365}" type="datetime'''''''''''''''''''''''''''''4''''''''''''''''''''8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3" name="Textplatzhalter 2">
            <a:extLst>
              <a:ext uri="{FF2B5EF4-FFF2-40B4-BE49-F238E27FC236}">
                <a16:creationId xmlns:a16="http://schemas.microsoft.com/office/drawing/2014/main" id="{9C855CCC-B101-4EC8-54BA-52817616D0CB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4957763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86F63F3-7980-4BA3-94FA-73CB5A997C54}" type="datetime'''''''''''''''4''''''9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7" name="Textplatzhalter 2">
            <a:extLst>
              <a:ext uri="{FF2B5EF4-FFF2-40B4-BE49-F238E27FC236}">
                <a16:creationId xmlns:a16="http://schemas.microsoft.com/office/drawing/2014/main" id="{F4357864-6F13-CC9B-4300-5B7D95E05D14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5194300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FD37E15-CA5D-4918-B0BF-8CE1CDC907B5}" type="datetime'''''''''''''''''''''''''''''''''''''''5''''''''''''''0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8" name="Textplatzhalter 2">
            <a:extLst>
              <a:ext uri="{FF2B5EF4-FFF2-40B4-BE49-F238E27FC236}">
                <a16:creationId xmlns:a16="http://schemas.microsoft.com/office/drawing/2014/main" id="{E692AA62-A2EC-4CFC-1ED8-B9F9428828E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5430838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BAE5333-1632-46A4-AE16-BAAC49264F46}" type="datetime'''''5''''''''''''''''1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51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9" name="Textplatzhalter 2">
            <a:extLst>
              <a:ext uri="{FF2B5EF4-FFF2-40B4-BE49-F238E27FC236}">
                <a16:creationId xmlns:a16="http://schemas.microsoft.com/office/drawing/2014/main" id="{2E112EBD-0E5B-34A6-CFAD-20B26CA8FA4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566737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FDD54DF-6DF2-43A5-867E-2CAD38C9B3C0}" type="datetime'''''''''''''''''52''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0" name="Textplatzhalter 2">
            <a:extLst>
              <a:ext uri="{FF2B5EF4-FFF2-40B4-BE49-F238E27FC236}">
                <a16:creationId xmlns:a16="http://schemas.microsoft.com/office/drawing/2014/main" id="{57DA311A-10DC-D5D2-5009-0FB1771A33AC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5903913" y="1882775"/>
            <a:ext cx="23812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44455A5-2600-48BF-9051-B91E66475641}" type="datetime'''''''''0''''''''1''''''''''''''''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01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1" name="Textplatzhalter 2">
            <a:extLst>
              <a:ext uri="{FF2B5EF4-FFF2-40B4-BE49-F238E27FC236}">
                <a16:creationId xmlns:a16="http://schemas.microsoft.com/office/drawing/2014/main" id="{D8896546-B4CD-0E84-781F-E9650EEF50CE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6142038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764C9A-7F4A-46B0-8B50-B947FED141EF}" type="datetime'''''02''''''''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2" name="Textplatzhalter 2">
            <a:extLst>
              <a:ext uri="{FF2B5EF4-FFF2-40B4-BE49-F238E27FC236}">
                <a16:creationId xmlns:a16="http://schemas.microsoft.com/office/drawing/2014/main" id="{A866D643-CECA-37AF-F7CE-907E83053BA7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637857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3EAAA88-54AB-4E49-94C6-8943E9B1BCA0}" type="datetime'''''0''''''''''''''''''''''''''''''''''3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3" name="Textplatzhalter 2">
            <a:extLst>
              <a:ext uri="{FF2B5EF4-FFF2-40B4-BE49-F238E27FC236}">
                <a16:creationId xmlns:a16="http://schemas.microsoft.com/office/drawing/2014/main" id="{49020C09-57C3-B0D0-5B10-A1241848BFD5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6615113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A2E378C-DBFE-46FB-ACBA-488084DBC7C3}" type="datetime'''''''''''''0''''''4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44" name="Textplatzhalter 2">
            <a:extLst>
              <a:ext uri="{FF2B5EF4-FFF2-40B4-BE49-F238E27FC236}">
                <a16:creationId xmlns:a16="http://schemas.microsoft.com/office/drawing/2014/main" id="{E881BAC0-36E4-BA6C-AA90-496A0ECA5AA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6851650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922DA64-8F4C-4462-819C-C6A6988AFFD4}" type="datetime'''''''''''''0''''''5''''''''''''''''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85" name="Textplatzhalter 2">
            <a:extLst>
              <a:ext uri="{FF2B5EF4-FFF2-40B4-BE49-F238E27FC236}">
                <a16:creationId xmlns:a16="http://schemas.microsoft.com/office/drawing/2014/main" id="{A8A09088-98AA-3D54-D300-7F735CA7D82E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7088188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135C4C8-B756-49A4-B485-9A89AD90E390}" type="datetime'''0''''''''''''''''''''''''''''''''''''6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87" name="Textplatzhalter 2">
            <a:extLst>
              <a:ext uri="{FF2B5EF4-FFF2-40B4-BE49-F238E27FC236}">
                <a16:creationId xmlns:a16="http://schemas.microsoft.com/office/drawing/2014/main" id="{F7F044D1-A97F-D673-6E4A-B24802E46F43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732472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BD9F10-2549-40EA-BB01-215BD3C1CF24}" type="datetime'''''''''''''''''''''''''''''''''''0''''''''''''''''7'''''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64" name="Textplatzhalter 2">
            <a:extLst>
              <a:ext uri="{FF2B5EF4-FFF2-40B4-BE49-F238E27FC236}">
                <a16:creationId xmlns:a16="http://schemas.microsoft.com/office/drawing/2014/main" id="{30E06E6A-835D-2C29-A5EE-016B5DD1A52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561263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40D00D8-D748-4C79-B8F8-BF8AB77ACA51}" type="datetime'''''''''''''''''''0''''''''''''''''''''8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08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8" name="Textplatzhalter 2">
            <a:extLst>
              <a:ext uri="{FF2B5EF4-FFF2-40B4-BE49-F238E27FC236}">
                <a16:creationId xmlns:a16="http://schemas.microsoft.com/office/drawing/2014/main" id="{28E5F238-77DE-A79A-7B26-19A79CA710A5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7797800" y="1882775"/>
            <a:ext cx="23812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73E48D0-EBD0-441F-8114-6818463D802E}" type="datetime'0''''''''''''''''''''''9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09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6" name="Textplatzhalter 2">
            <a:extLst>
              <a:ext uri="{FF2B5EF4-FFF2-40B4-BE49-F238E27FC236}">
                <a16:creationId xmlns:a16="http://schemas.microsoft.com/office/drawing/2014/main" id="{F0F2A753-8993-8237-5DA9-8E57879FA5A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803592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4A826DE-3E3B-4EF1-B857-E1C8D1895295}" type="datetime'''''''''1''''0''''''''''''''''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8" name="Textplatzhalter 2">
            <a:extLst>
              <a:ext uri="{FF2B5EF4-FFF2-40B4-BE49-F238E27FC236}">
                <a16:creationId xmlns:a16="http://schemas.microsoft.com/office/drawing/2014/main" id="{E8DA2A3F-BEA5-6E6D-75A5-B66DFFF454A0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8272463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4B646DF-2CDE-4B72-A46A-EAAC4FE4E472}" type="datetime'''''1''''''''''1''''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A48D7DBA-D892-3BAD-C831-877244BEC6DB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509000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2025315-C180-437F-B8AA-CA3C309A04E6}" type="datetime'''''''''''''''''''''''''''''1''''''''''2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12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80B6438B-3540-BA19-DBD2-5C9E7A5C3C11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8745538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1FCE1F6-839F-4C73-8278-E5B91DFFD321}" type="datetime'''''''''''''''1''''''''3''''''''''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F1A67295-697D-2C3B-66D0-88C91C9B04C1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898207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957839A-BE23-48AC-A94F-C551D45C6547}" type="datetime'''''''''''''''1''''''''''''''''4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9DC1D992-32E6-8398-970A-DED4E131D69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9218613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82C38A8-FC16-4D0E-A78F-372EB0AB388A}" type="datetime'''''1''5''''''''''''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15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E36E5F7C-A232-1683-8278-A4DCE14760B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9455150" y="1882775"/>
            <a:ext cx="238125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B631982-47B8-4549-BE64-E35ED9272374}" type="datetime'''''''''''''''''''1''''''''6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9" name="Textplatzhalter 2">
            <a:extLst>
              <a:ext uri="{FF2B5EF4-FFF2-40B4-BE49-F238E27FC236}">
                <a16:creationId xmlns:a16="http://schemas.microsoft.com/office/drawing/2014/main" id="{5B0207D3-DE24-AC07-9C70-446CC96F0D9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9693275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953290B-CF6A-4A57-B282-B750D40BBEEE}" type="datetime'1''''''7''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17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" name="Textplatzhalter 2">
            <a:extLst>
              <a:ext uri="{FF2B5EF4-FFF2-40B4-BE49-F238E27FC236}">
                <a16:creationId xmlns:a16="http://schemas.microsoft.com/office/drawing/2014/main" id="{D1B805CD-4D04-2DF3-182B-8F2C2709145E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9929813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F673600-928B-4570-9CBA-C2E698763C87}" type="datetime'''''1''''''''''''''''''''''''''''8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18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7" name="Textplatzhalter 2">
            <a:extLst>
              <a:ext uri="{FF2B5EF4-FFF2-40B4-BE49-F238E27FC236}">
                <a16:creationId xmlns:a16="http://schemas.microsoft.com/office/drawing/2014/main" id="{9A9EAB13-696E-306F-3077-F5BE7BBED85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10166350" y="1882775"/>
            <a:ext cx="236538" cy="1381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14288" rIns="0" bIns="14288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9D2EC41-6272-4AA9-A507-E46B7422DFF4}" type="datetime'''''''''''''''''''''1''''''''''''''''9'''''''''">
              <a:rPr lang="en-US" altLang="en-US" sz="800" b="1" smtClean="0">
                <a:solidFill>
                  <a:srgbClr val="000000"/>
                </a:solidFill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19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2E198A-2F9F-DCDF-12E0-A7B18F2F1F3B}"/>
              </a:ext>
            </a:extLst>
          </p:cNvPr>
          <p:cNvCxnSpPr/>
          <p:nvPr>
            <p:custDataLst>
              <p:tags r:id="rId41"/>
            </p:custDataLst>
          </p:nvPr>
        </p:nvCxnSpPr>
        <p:spPr bwMode="auto">
          <a:xfrm>
            <a:off x="543083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7B24F18C-909F-AFA8-85CE-D0EB95A068A6}"/>
              </a:ext>
            </a:extLst>
          </p:cNvPr>
          <p:cNvCxnSpPr/>
          <p:nvPr>
            <p:custDataLst>
              <p:tags r:id="rId42"/>
            </p:custDataLst>
          </p:nvPr>
        </p:nvCxnSpPr>
        <p:spPr bwMode="auto">
          <a:xfrm>
            <a:off x="495776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139BA36-BABB-93EF-374D-097383421CA3}"/>
              </a:ext>
            </a:extLst>
          </p:cNvPr>
          <p:cNvCxnSpPr/>
          <p:nvPr>
            <p:custDataLst>
              <p:tags r:id="rId43"/>
            </p:custDataLst>
          </p:nvPr>
        </p:nvCxnSpPr>
        <p:spPr bwMode="auto">
          <a:xfrm>
            <a:off x="448468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08E35ABE-1638-0443-D4A8-C6F727F3B069}"/>
              </a:ext>
            </a:extLst>
          </p:cNvPr>
          <p:cNvCxnSpPr/>
          <p:nvPr>
            <p:custDataLst>
              <p:tags r:id="rId44"/>
            </p:custDataLst>
          </p:nvPr>
        </p:nvCxnSpPr>
        <p:spPr bwMode="auto">
          <a:xfrm>
            <a:off x="732472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9E7EAD59-717B-3DE6-161B-3527A9B9A334}"/>
              </a:ext>
            </a:extLst>
          </p:cNvPr>
          <p:cNvCxnSpPr/>
          <p:nvPr>
            <p:custDataLst>
              <p:tags r:id="rId45"/>
            </p:custDataLst>
          </p:nvPr>
        </p:nvCxnSpPr>
        <p:spPr bwMode="auto">
          <a:xfrm>
            <a:off x="945515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D37098-5579-058D-E634-E128B51C3E74}"/>
              </a:ext>
            </a:extLst>
          </p:cNvPr>
          <p:cNvCxnSpPr/>
          <p:nvPr>
            <p:custDataLst>
              <p:tags r:id="rId46"/>
            </p:custDataLst>
          </p:nvPr>
        </p:nvCxnSpPr>
        <p:spPr bwMode="auto">
          <a:xfrm>
            <a:off x="424656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6FD265-C394-2DC7-4DD6-E74A0B907380}"/>
              </a:ext>
            </a:extLst>
          </p:cNvPr>
          <p:cNvCxnSpPr/>
          <p:nvPr>
            <p:custDataLst>
              <p:tags r:id="rId47"/>
            </p:custDataLst>
          </p:nvPr>
        </p:nvCxnSpPr>
        <p:spPr bwMode="auto">
          <a:xfrm>
            <a:off x="708818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843F2D7-AFE9-5E3A-CF35-53492781584C}"/>
              </a:ext>
            </a:extLst>
          </p:cNvPr>
          <p:cNvCxnSpPr/>
          <p:nvPr>
            <p:custDataLst>
              <p:tags r:id="rId48"/>
            </p:custDataLst>
          </p:nvPr>
        </p:nvCxnSpPr>
        <p:spPr bwMode="auto">
          <a:xfrm>
            <a:off x="377348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788E31D3-45DC-6EAC-B1BB-97FC1529776F}"/>
              </a:ext>
            </a:extLst>
          </p:cNvPr>
          <p:cNvCxnSpPr/>
          <p:nvPr>
            <p:custDataLst>
              <p:tags r:id="rId49"/>
            </p:custDataLst>
          </p:nvPr>
        </p:nvCxnSpPr>
        <p:spPr bwMode="auto">
          <a:xfrm>
            <a:off x="637857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D79306CF-B122-112D-6F02-0181716DD6AC}"/>
              </a:ext>
            </a:extLst>
          </p:cNvPr>
          <p:cNvCxnSpPr/>
          <p:nvPr>
            <p:custDataLst>
              <p:tags r:id="rId50"/>
            </p:custDataLst>
          </p:nvPr>
        </p:nvCxnSpPr>
        <p:spPr bwMode="auto">
          <a:xfrm>
            <a:off x="566737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75814F-1C72-A3F9-AD76-AB7E6849199F}"/>
              </a:ext>
            </a:extLst>
          </p:cNvPr>
          <p:cNvCxnSpPr/>
          <p:nvPr>
            <p:custDataLst>
              <p:tags r:id="rId51"/>
            </p:custDataLst>
          </p:nvPr>
        </p:nvCxnSpPr>
        <p:spPr bwMode="auto">
          <a:xfrm>
            <a:off x="614203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6CDC8-CCB1-776D-1C6C-E811D05B2391}"/>
              </a:ext>
            </a:extLst>
          </p:cNvPr>
          <p:cNvCxnSpPr/>
          <p:nvPr>
            <p:custDataLst>
              <p:tags r:id="rId52"/>
            </p:custDataLst>
          </p:nvPr>
        </p:nvCxnSpPr>
        <p:spPr bwMode="auto">
          <a:xfrm>
            <a:off x="59039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216E8B-2293-B94A-1EFC-73BF9437E946}"/>
              </a:ext>
            </a:extLst>
          </p:cNvPr>
          <p:cNvCxnSpPr/>
          <p:nvPr>
            <p:custDataLst>
              <p:tags r:id="rId53"/>
            </p:custDataLst>
          </p:nvPr>
        </p:nvCxnSpPr>
        <p:spPr bwMode="auto">
          <a:xfrm>
            <a:off x="66151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9E42D17-F995-5836-222B-D2C620F6B412}"/>
              </a:ext>
            </a:extLst>
          </p:cNvPr>
          <p:cNvCxnSpPr/>
          <p:nvPr>
            <p:custDataLst>
              <p:tags r:id="rId54"/>
            </p:custDataLst>
          </p:nvPr>
        </p:nvCxnSpPr>
        <p:spPr bwMode="auto">
          <a:xfrm>
            <a:off x="756126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078B6655-7215-BBB1-90B5-3F0329F638C1}"/>
              </a:ext>
            </a:extLst>
          </p:cNvPr>
          <p:cNvCxnSpPr/>
          <p:nvPr>
            <p:custDataLst>
              <p:tags r:id="rId55"/>
            </p:custDataLst>
          </p:nvPr>
        </p:nvCxnSpPr>
        <p:spPr bwMode="auto">
          <a:xfrm>
            <a:off x="803592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11526513-92DF-B185-0D2A-104D75A1FC79}"/>
              </a:ext>
            </a:extLst>
          </p:cNvPr>
          <p:cNvCxnSpPr/>
          <p:nvPr>
            <p:custDataLst>
              <p:tags r:id="rId56"/>
            </p:custDataLst>
          </p:nvPr>
        </p:nvCxnSpPr>
        <p:spPr bwMode="auto">
          <a:xfrm>
            <a:off x="850900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CE51B9-6D07-CC41-67DA-19E34F9C5187}"/>
              </a:ext>
            </a:extLst>
          </p:cNvPr>
          <p:cNvCxnSpPr/>
          <p:nvPr>
            <p:custDataLst>
              <p:tags r:id="rId57"/>
            </p:custDataLst>
          </p:nvPr>
        </p:nvCxnSpPr>
        <p:spPr bwMode="auto">
          <a:xfrm>
            <a:off x="8745538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5AE25AA7-48E6-AFA8-0886-5BBEC6F94E6A}"/>
              </a:ext>
            </a:extLst>
          </p:cNvPr>
          <p:cNvCxnSpPr/>
          <p:nvPr>
            <p:custDataLst>
              <p:tags r:id="rId58"/>
            </p:custDataLst>
          </p:nvPr>
        </p:nvCxnSpPr>
        <p:spPr bwMode="auto">
          <a:xfrm>
            <a:off x="898207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1B34E08-F93D-EAA1-332C-591606A1F2E9}"/>
              </a:ext>
            </a:extLst>
          </p:cNvPr>
          <p:cNvCxnSpPr/>
          <p:nvPr>
            <p:custDataLst>
              <p:tags r:id="rId59"/>
            </p:custDataLst>
          </p:nvPr>
        </p:nvCxnSpPr>
        <p:spPr bwMode="auto">
          <a:xfrm>
            <a:off x="9693275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A647F391-22C6-5EDE-F3F7-A4B9967BA56F}"/>
              </a:ext>
            </a:extLst>
          </p:cNvPr>
          <p:cNvCxnSpPr/>
          <p:nvPr>
            <p:custDataLst>
              <p:tags r:id="rId60"/>
            </p:custDataLst>
          </p:nvPr>
        </p:nvCxnSpPr>
        <p:spPr bwMode="auto">
          <a:xfrm>
            <a:off x="9929813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637FB9B4-4F9A-0709-0B5B-4B4BBA5197E4}"/>
              </a:ext>
            </a:extLst>
          </p:cNvPr>
          <p:cNvCxnSpPr/>
          <p:nvPr>
            <p:custDataLst>
              <p:tags r:id="rId61"/>
            </p:custDataLst>
          </p:nvPr>
        </p:nvCxnSpPr>
        <p:spPr bwMode="auto">
          <a:xfrm>
            <a:off x="10166350" y="2020887"/>
            <a:ext cx="0" cy="34988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81E882F-24A5-EA71-E2ED-EFCE9CBE2396}"/>
              </a:ext>
            </a:extLst>
          </p:cNvPr>
          <p:cNvCxnSpPr/>
          <p:nvPr>
            <p:custDataLst>
              <p:tags r:id="rId62"/>
            </p:custDataLst>
          </p:nvPr>
        </p:nvCxnSpPr>
        <p:spPr bwMode="auto">
          <a:xfrm>
            <a:off x="3536950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A507934A-62F5-A750-DEFF-A362916A8F7E}"/>
              </a:ext>
            </a:extLst>
          </p:cNvPr>
          <p:cNvCxnSpPr/>
          <p:nvPr>
            <p:custDataLst>
              <p:tags r:id="rId63"/>
            </p:custDataLst>
          </p:nvPr>
        </p:nvCxnSpPr>
        <p:spPr bwMode="auto">
          <a:xfrm>
            <a:off x="10402888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7EFA7E6-E77B-906D-6945-1A320CC68232}"/>
              </a:ext>
            </a:extLst>
          </p:cNvPr>
          <p:cNvCxnSpPr/>
          <p:nvPr>
            <p:custDataLst>
              <p:tags r:id="rId64"/>
            </p:custDataLst>
          </p:nvPr>
        </p:nvCxnSpPr>
        <p:spPr bwMode="auto">
          <a:xfrm>
            <a:off x="1438275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F085FBA8-5389-9120-1256-A7A945F86C9D}"/>
              </a:ext>
            </a:extLst>
          </p:cNvPr>
          <p:cNvCxnSpPr/>
          <p:nvPr>
            <p:custDataLst>
              <p:tags r:id="rId65"/>
            </p:custDataLst>
          </p:nvPr>
        </p:nvCxnSpPr>
        <p:spPr bwMode="auto">
          <a:xfrm>
            <a:off x="11658600" y="2020887"/>
            <a:ext cx="0" cy="349885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A39C3F7D-81A6-A780-861F-203243680143}"/>
              </a:ext>
            </a:extLst>
          </p:cNvPr>
          <p:cNvCxnSpPr/>
          <p:nvPr>
            <p:custDataLst>
              <p:tags r:id="rId66"/>
            </p:custDataLst>
          </p:nvPr>
        </p:nvCxnSpPr>
        <p:spPr bwMode="auto">
          <a:xfrm>
            <a:off x="1438275" y="4157663"/>
            <a:ext cx="10220325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345F976F-F6A6-38C5-9EB5-944DAF796911}"/>
              </a:ext>
            </a:extLst>
          </p:cNvPr>
          <p:cNvCxnSpPr/>
          <p:nvPr>
            <p:custDataLst>
              <p:tags r:id="rId67"/>
            </p:custDataLst>
          </p:nvPr>
        </p:nvCxnSpPr>
        <p:spPr bwMode="auto">
          <a:xfrm>
            <a:off x="1438275" y="2938463"/>
            <a:ext cx="10220325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4D7FBC1D-9EFC-D355-92EC-8FEC7C5B3449}"/>
              </a:ext>
            </a:extLst>
          </p:cNvPr>
          <p:cNvCxnSpPr/>
          <p:nvPr>
            <p:custDataLst>
              <p:tags r:id="rId68"/>
            </p:custDataLst>
          </p:nvPr>
        </p:nvCxnSpPr>
        <p:spPr bwMode="auto">
          <a:xfrm>
            <a:off x="1438275" y="3384550"/>
            <a:ext cx="10220325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739494A1-7B8A-C8C1-6DE4-EE62E18CEBF0}"/>
              </a:ext>
            </a:extLst>
          </p:cNvPr>
          <p:cNvCxnSpPr/>
          <p:nvPr>
            <p:custDataLst>
              <p:tags r:id="rId69"/>
            </p:custDataLst>
          </p:nvPr>
        </p:nvCxnSpPr>
        <p:spPr bwMode="auto">
          <a:xfrm>
            <a:off x="1438275" y="5076825"/>
            <a:ext cx="1022032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FBCC9A4-DA04-7842-E645-6F42A1D40591}"/>
              </a:ext>
            </a:extLst>
          </p:cNvPr>
          <p:cNvCxnSpPr/>
          <p:nvPr>
            <p:custDataLst>
              <p:tags r:id="rId70"/>
            </p:custDataLst>
          </p:nvPr>
        </p:nvCxnSpPr>
        <p:spPr bwMode="auto">
          <a:xfrm>
            <a:off x="1438275" y="5519738"/>
            <a:ext cx="102203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5B65C18-8A86-5FED-F2A9-232775CB2FEA}"/>
              </a:ext>
            </a:extLst>
          </p:cNvPr>
          <p:cNvCxnSpPr/>
          <p:nvPr>
            <p:custDataLst>
              <p:tags r:id="rId71"/>
            </p:custDataLst>
          </p:nvPr>
        </p:nvCxnSpPr>
        <p:spPr bwMode="auto">
          <a:xfrm>
            <a:off x="8272463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56A8E1F6-E70C-49DF-A2DC-8F2DFC273B2C}"/>
              </a:ext>
            </a:extLst>
          </p:cNvPr>
          <p:cNvCxnSpPr/>
          <p:nvPr>
            <p:custDataLst>
              <p:tags r:id="rId72"/>
            </p:custDataLst>
          </p:nvPr>
        </p:nvCxnSpPr>
        <p:spPr bwMode="auto">
          <a:xfrm>
            <a:off x="9218613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7807416B-792D-1E44-C696-66A4A5FD1B00}"/>
              </a:ext>
            </a:extLst>
          </p:cNvPr>
          <p:cNvCxnSpPr/>
          <p:nvPr>
            <p:custDataLst>
              <p:tags r:id="rId73"/>
            </p:custDataLst>
          </p:nvPr>
        </p:nvCxnSpPr>
        <p:spPr bwMode="auto">
          <a:xfrm>
            <a:off x="10133013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9EE948E8-1EE1-F3B7-6F74-74A33201FD53}"/>
              </a:ext>
            </a:extLst>
          </p:cNvPr>
          <p:cNvCxnSpPr/>
          <p:nvPr>
            <p:custDataLst>
              <p:tags r:id="rId74"/>
            </p:custDataLst>
          </p:nvPr>
        </p:nvCxnSpPr>
        <p:spPr bwMode="auto">
          <a:xfrm>
            <a:off x="4010025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F52D9C-3D7B-8C8A-D20D-04CDE99C9676}"/>
              </a:ext>
            </a:extLst>
          </p:cNvPr>
          <p:cNvCxnSpPr/>
          <p:nvPr>
            <p:custDataLst>
              <p:tags r:id="rId75"/>
            </p:custDataLst>
          </p:nvPr>
        </p:nvCxnSpPr>
        <p:spPr bwMode="auto">
          <a:xfrm>
            <a:off x="4721225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3FFFAB0-188B-CB00-F164-B44478AE71AA}"/>
              </a:ext>
            </a:extLst>
          </p:cNvPr>
          <p:cNvCxnSpPr/>
          <p:nvPr>
            <p:custDataLst>
              <p:tags r:id="rId76"/>
            </p:custDataLst>
          </p:nvPr>
        </p:nvCxnSpPr>
        <p:spPr bwMode="auto">
          <a:xfrm>
            <a:off x="5194300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760441A-47A0-7293-E9A8-2A51228A88EA}"/>
              </a:ext>
            </a:extLst>
          </p:cNvPr>
          <p:cNvCxnSpPr/>
          <p:nvPr>
            <p:custDataLst>
              <p:tags r:id="rId77"/>
            </p:custDataLst>
          </p:nvPr>
        </p:nvCxnSpPr>
        <p:spPr bwMode="auto">
          <a:xfrm>
            <a:off x="6851650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B0BCC64-E838-03F5-2E2B-1B86F7429C95}"/>
              </a:ext>
            </a:extLst>
          </p:cNvPr>
          <p:cNvCxnSpPr/>
          <p:nvPr>
            <p:custDataLst>
              <p:tags r:id="rId78"/>
            </p:custDataLst>
          </p:nvPr>
        </p:nvCxnSpPr>
        <p:spPr bwMode="auto">
          <a:xfrm>
            <a:off x="7797800" y="2020888"/>
            <a:ext cx="0" cy="366236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A2FBB6BF-F10B-6999-667D-5193362E4008}"/>
              </a:ext>
            </a:extLst>
          </p:cNvPr>
          <p:cNvCxnSpPr/>
          <p:nvPr>
            <p:custDataLst>
              <p:tags r:id="rId79"/>
            </p:custDataLst>
          </p:nvPr>
        </p:nvCxnSpPr>
        <p:spPr bwMode="auto">
          <a:xfrm>
            <a:off x="1438275" y="2020888"/>
            <a:ext cx="102203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29CB1A-EBCB-268E-6599-2B1195CCD373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7561263" y="4443413"/>
            <a:ext cx="576263" cy="79375"/>
          </a:xfrm>
          <a:prstGeom prst="rect">
            <a:avLst/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951F95A-3AE2-B14C-3570-0764CED4FFC1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5194300" y="3732213"/>
            <a:ext cx="947738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dash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196FE"/>
                </a:solidFill>
                <a:prstDash val="dash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4275A14-EBBD-FA32-8BA9-5F346DF21C57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6851650" y="4235450"/>
            <a:ext cx="946150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A6890C4-509F-2F9C-1063-6E128248A959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5194300" y="3438525"/>
            <a:ext cx="1319213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3C7BA6B-EDE2-46A2-1D5E-6E7B2515543F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7797801" y="4649788"/>
            <a:ext cx="474663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Arrow: Right 456">
            <a:extLst>
              <a:ext uri="{FF2B5EF4-FFF2-40B4-BE49-F238E27FC236}">
                <a16:creationId xmlns:a16="http://schemas.microsoft.com/office/drawing/2014/main" id="{593E3EF9-7D01-B1A7-1918-9FEA47E59079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10133013" y="5114925"/>
            <a:ext cx="371475" cy="158750"/>
          </a:xfrm>
          <a:prstGeom prst="rightArrow">
            <a:avLst>
              <a:gd name="adj1" fmla="val 50000"/>
              <a:gd name="adj2" fmla="val 40660"/>
            </a:avLst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C3B44F55-45C5-F822-7628-04A6EF80E31E}"/>
              </a:ext>
            </a:extLst>
          </p:cNvPr>
          <p:cNvSpPr/>
          <p:nvPr>
            <p:custDataLst>
              <p:tags r:id="rId86"/>
            </p:custDataLst>
          </p:nvPr>
        </p:nvSpPr>
        <p:spPr bwMode="auto">
          <a:xfrm>
            <a:off x="4010025" y="2270125"/>
            <a:ext cx="373063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E38FF64F-9C48-BA66-3C98-403CC742A81A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7324726" y="4649788"/>
            <a:ext cx="473075" cy="79375"/>
          </a:xfrm>
          <a:prstGeom prst="rect">
            <a:avLst/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84A2CC6-D03E-C3E0-B315-A9C578122AF3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4721226" y="4443413"/>
            <a:ext cx="473075" cy="793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C46D203-7216-8647-B709-7EE290BE5EC4}"/>
              </a:ext>
            </a:extLst>
          </p:cNvPr>
          <p:cNvSpPr/>
          <p:nvPr>
            <p:custDataLst>
              <p:tags r:id="rId89"/>
            </p:custDataLst>
          </p:nvPr>
        </p:nvSpPr>
        <p:spPr bwMode="auto">
          <a:xfrm>
            <a:off x="9015413" y="5154613"/>
            <a:ext cx="642938" cy="79375"/>
          </a:xfrm>
          <a:prstGeom prst="rect">
            <a:avLst/>
          </a:prstGeom>
          <a:solidFill>
            <a:srgbClr val="7196F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BDC32E30-AA53-CB1C-A8A0-D11FAB946B1C}"/>
              </a:ext>
            </a:extLst>
          </p:cNvPr>
          <p:cNvSpPr/>
          <p:nvPr>
            <p:custDataLst>
              <p:tags r:id="rId90"/>
            </p:custDataLst>
          </p:nvPr>
        </p:nvSpPr>
        <p:spPr bwMode="auto">
          <a:xfrm>
            <a:off x="4246563" y="2476500"/>
            <a:ext cx="947738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D8ADD6C1-C62E-992F-58E9-BE8B98B94B2B}"/>
              </a:ext>
            </a:extLst>
          </p:cNvPr>
          <p:cNvSpPr/>
          <p:nvPr>
            <p:custDataLst>
              <p:tags r:id="rId91"/>
            </p:custDataLst>
          </p:nvPr>
        </p:nvSpPr>
        <p:spPr bwMode="auto">
          <a:xfrm>
            <a:off x="4246563" y="2754313"/>
            <a:ext cx="947738" cy="79375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2" name="Rechteck 29">
            <a:extLst>
              <a:ext uri="{FF2B5EF4-FFF2-40B4-BE49-F238E27FC236}">
                <a16:creationId xmlns:a16="http://schemas.microsoft.com/office/drawing/2014/main" id="{9BD840CF-9E1A-694B-D6D1-269A46FD10FF}"/>
              </a:ext>
            </a:extLst>
          </p:cNvPr>
          <p:cNvSpPr/>
          <p:nvPr>
            <p:custDataLst>
              <p:tags r:id="rId92"/>
            </p:custDataLst>
          </p:nvPr>
        </p:nvSpPr>
        <p:spPr bwMode="auto">
          <a:xfrm>
            <a:off x="5194300" y="3187700"/>
            <a:ext cx="1319213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Pfeil: nach rechts 97">
            <a:extLst>
              <a:ext uri="{FF2B5EF4-FFF2-40B4-BE49-F238E27FC236}">
                <a16:creationId xmlns:a16="http://schemas.microsoft.com/office/drawing/2014/main" id="{B9196557-5A8F-D21A-3382-53DDB33C8926}"/>
              </a:ext>
            </a:extLst>
          </p:cNvPr>
          <p:cNvSpPr/>
          <p:nvPr>
            <p:custDataLst>
              <p:tags r:id="rId93"/>
            </p:custDataLst>
          </p:nvPr>
        </p:nvSpPr>
        <p:spPr bwMode="auto">
          <a:xfrm>
            <a:off x="8272463" y="4857750"/>
            <a:ext cx="946150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4DC51544-453E-B591-C04D-2CC3CCC43AB0}"/>
              </a:ext>
            </a:extLst>
          </p:cNvPr>
          <p:cNvSpPr/>
          <p:nvPr>
            <p:custDataLst>
              <p:tags r:id="rId94"/>
            </p:custDataLst>
          </p:nvPr>
        </p:nvSpPr>
        <p:spPr bwMode="auto">
          <a:xfrm>
            <a:off x="5194300" y="4235450"/>
            <a:ext cx="1116013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196FE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747EAE93-E255-0108-E1E4-BFE6B8A6919B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6142038" y="3938588"/>
            <a:ext cx="709613" cy="79375"/>
          </a:xfrm>
          <a:prstGeom prst="rect">
            <a:avLst/>
          </a:prstGeom>
          <a:solidFill>
            <a:srgbClr val="7196FE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D7F12E0-AAA5-1676-1AB4-2CE8586562B4}"/>
              </a:ext>
            </a:extLst>
          </p:cNvPr>
          <p:cNvSpPr/>
          <p:nvPr>
            <p:custDataLst>
              <p:tags r:id="rId96"/>
            </p:custDataLst>
          </p:nvPr>
        </p:nvSpPr>
        <p:spPr bwMode="auto">
          <a:xfrm>
            <a:off x="4010025" y="2979738"/>
            <a:ext cx="711200" cy="79375"/>
          </a:xfrm>
          <a:prstGeom prst="rect">
            <a:avLst/>
          </a:prstGeom>
          <a:solidFill>
            <a:schemeClr val="accent5"/>
          </a:solidFill>
          <a:ln w="19050" algn="ctr"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Arrow: Right 453">
            <a:extLst>
              <a:ext uri="{FF2B5EF4-FFF2-40B4-BE49-F238E27FC236}">
                <a16:creationId xmlns:a16="http://schemas.microsoft.com/office/drawing/2014/main" id="{1631E3AC-3A6C-F2D1-915A-C1BF1EC5AC20}"/>
              </a:ext>
            </a:extLst>
          </p:cNvPr>
          <p:cNvSpPr/>
          <p:nvPr>
            <p:custDataLst>
              <p:tags r:id="rId97"/>
            </p:custDataLst>
          </p:nvPr>
        </p:nvSpPr>
        <p:spPr bwMode="auto">
          <a:xfrm>
            <a:off x="10133013" y="2455863"/>
            <a:ext cx="371475" cy="120650"/>
          </a:xfrm>
          <a:prstGeom prst="rightArrow">
            <a:avLst>
              <a:gd name="adj1" fmla="val 50000"/>
              <a:gd name="adj2" fmla="val 40660"/>
            </a:avLst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455" name="Arrow: Right 454">
            <a:extLst>
              <a:ext uri="{FF2B5EF4-FFF2-40B4-BE49-F238E27FC236}">
                <a16:creationId xmlns:a16="http://schemas.microsoft.com/office/drawing/2014/main" id="{F963F3F5-F886-FC2E-6DEC-531BF0B6FDD2}"/>
              </a:ext>
            </a:extLst>
          </p:cNvPr>
          <p:cNvSpPr/>
          <p:nvPr>
            <p:custDataLst>
              <p:tags r:id="rId98"/>
            </p:custDataLst>
          </p:nvPr>
        </p:nvSpPr>
        <p:spPr bwMode="auto">
          <a:xfrm>
            <a:off x="10133013" y="2733675"/>
            <a:ext cx="371475" cy="120650"/>
          </a:xfrm>
          <a:prstGeom prst="rightArrow">
            <a:avLst>
              <a:gd name="adj1" fmla="val 50000"/>
              <a:gd name="adj2" fmla="val 40660"/>
            </a:avLst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D9B11-3050-7C23-F7F2-AE0E78A5427B}"/>
              </a:ext>
            </a:extLst>
          </p:cNvPr>
          <p:cNvSpPr/>
          <p:nvPr>
            <p:custDataLst>
              <p:tags r:id="rId99"/>
            </p:custDataLst>
          </p:nvPr>
        </p:nvSpPr>
        <p:spPr bwMode="auto">
          <a:xfrm>
            <a:off x="7780338" y="3197225"/>
            <a:ext cx="36513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B41E6741-BB0A-5AAC-6AD1-66C358117DAF}"/>
              </a:ext>
            </a:extLst>
          </p:cNvPr>
          <p:cNvSpPr/>
          <p:nvPr>
            <p:custDataLst>
              <p:tags r:id="rId100"/>
            </p:custDataLst>
          </p:nvPr>
        </p:nvSpPr>
        <p:spPr bwMode="auto">
          <a:xfrm>
            <a:off x="6513513" y="3448050"/>
            <a:ext cx="1284288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E0DEB444-BD58-9DCA-2E44-E390CEE84ABE}"/>
              </a:ext>
            </a:extLst>
          </p:cNvPr>
          <p:cNvSpPr/>
          <p:nvPr>
            <p:custDataLst>
              <p:tags r:id="rId101"/>
            </p:custDataLst>
          </p:nvPr>
        </p:nvSpPr>
        <p:spPr bwMode="auto">
          <a:xfrm>
            <a:off x="5194300" y="2486025"/>
            <a:ext cx="2603500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1939AFC2-B972-7EDD-18D9-344D90937A2E}"/>
              </a:ext>
            </a:extLst>
          </p:cNvPr>
          <p:cNvSpPr/>
          <p:nvPr>
            <p:custDataLst>
              <p:tags r:id="rId102"/>
            </p:custDataLst>
          </p:nvPr>
        </p:nvSpPr>
        <p:spPr bwMode="auto">
          <a:xfrm>
            <a:off x="5194300" y="2763838"/>
            <a:ext cx="2603500" cy="6032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rgbClr val="C4D3F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079BBE90-0DBD-03C0-4F7E-25CACCB7017C}"/>
              </a:ext>
            </a:extLst>
          </p:cNvPr>
          <p:cNvSpPr/>
          <p:nvPr>
            <p:custDataLst>
              <p:tags r:id="rId103"/>
            </p:custDataLst>
          </p:nvPr>
        </p:nvSpPr>
        <p:spPr bwMode="auto">
          <a:xfrm>
            <a:off x="4721226" y="2989263"/>
            <a:ext cx="3076575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D2F6211-A48C-5A8B-C29C-F89EFCA86E66}"/>
              </a:ext>
            </a:extLst>
          </p:cNvPr>
          <p:cNvSpPr/>
          <p:nvPr>
            <p:custDataLst>
              <p:tags r:id="rId104"/>
            </p:custDataLst>
          </p:nvPr>
        </p:nvSpPr>
        <p:spPr bwMode="auto">
          <a:xfrm>
            <a:off x="6513513" y="3197225"/>
            <a:ext cx="1284288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8904AAA-008D-0079-609D-BC9051DE7DD7}"/>
              </a:ext>
            </a:extLst>
          </p:cNvPr>
          <p:cNvSpPr/>
          <p:nvPr>
            <p:custDataLst>
              <p:tags r:id="rId105"/>
            </p:custDataLst>
          </p:nvPr>
        </p:nvSpPr>
        <p:spPr bwMode="auto">
          <a:xfrm>
            <a:off x="9218613" y="4867275"/>
            <a:ext cx="914400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85F11FDD-CF37-2F37-F50A-4C7B2D1319EC}"/>
              </a:ext>
            </a:extLst>
          </p:cNvPr>
          <p:cNvSpPr/>
          <p:nvPr>
            <p:custDataLst>
              <p:tags r:id="rId106"/>
            </p:custDataLst>
          </p:nvPr>
        </p:nvSpPr>
        <p:spPr bwMode="auto">
          <a:xfrm>
            <a:off x="4010025" y="3741738"/>
            <a:ext cx="711200" cy="603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4D3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Right Bracket 565">
            <a:extLst>
              <a:ext uri="{FF2B5EF4-FFF2-40B4-BE49-F238E27FC236}">
                <a16:creationId xmlns:a16="http://schemas.microsoft.com/office/drawing/2014/main" id="{3714FF07-FBE1-0D88-E4E8-9F5244CAADD9}"/>
              </a:ext>
            </a:extLst>
          </p:cNvPr>
          <p:cNvSpPr/>
          <p:nvPr>
            <p:custDataLst>
              <p:tags r:id="rId107"/>
            </p:custDataLst>
          </p:nvPr>
        </p:nvSpPr>
        <p:spPr bwMode="auto">
          <a:xfrm rot="5400000">
            <a:off x="5646738" y="5776913"/>
            <a:ext cx="107950" cy="541338"/>
          </a:xfrm>
          <a:prstGeom prst="rightBracke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Isosceles Triangle 567">
            <a:extLst>
              <a:ext uri="{FF2B5EF4-FFF2-40B4-BE49-F238E27FC236}">
                <a16:creationId xmlns:a16="http://schemas.microsoft.com/office/drawing/2014/main" id="{1BFD4522-0C65-22C0-6EAE-D90B0C10A16C}"/>
              </a:ext>
            </a:extLst>
          </p:cNvPr>
          <p:cNvSpPr/>
          <p:nvPr>
            <p:custDataLst>
              <p:tags r:id="rId108"/>
            </p:custDataLst>
          </p:nvPr>
        </p:nvSpPr>
        <p:spPr bwMode="auto">
          <a:xfrm rot="10800000">
            <a:off x="5594350" y="6100763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47" name="Right Bracket 346">
            <a:extLst>
              <a:ext uri="{FF2B5EF4-FFF2-40B4-BE49-F238E27FC236}">
                <a16:creationId xmlns:a16="http://schemas.microsoft.com/office/drawing/2014/main" id="{1A8CD287-CE18-95D5-1F8A-1CE4EC465EE8}"/>
              </a:ext>
            </a:extLst>
          </p:cNvPr>
          <p:cNvSpPr/>
          <p:nvPr>
            <p:custDataLst>
              <p:tags r:id="rId109"/>
            </p:custDataLst>
          </p:nvPr>
        </p:nvSpPr>
        <p:spPr bwMode="auto">
          <a:xfrm rot="5400000">
            <a:off x="7146925" y="3122613"/>
            <a:ext cx="107950" cy="6383338"/>
          </a:xfrm>
          <a:prstGeom prst="rightBracke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6" name="Isosceles Triangle 345">
            <a:extLst>
              <a:ext uri="{FF2B5EF4-FFF2-40B4-BE49-F238E27FC236}">
                <a16:creationId xmlns:a16="http://schemas.microsoft.com/office/drawing/2014/main" id="{E92986F8-F0D9-447C-2EB9-989CB43428E8}"/>
              </a:ext>
            </a:extLst>
          </p:cNvPr>
          <p:cNvSpPr/>
          <p:nvPr>
            <p:custDataLst>
              <p:tags r:id="rId110"/>
            </p:custDataLst>
          </p:nvPr>
        </p:nvSpPr>
        <p:spPr bwMode="auto">
          <a:xfrm rot="10800000">
            <a:off x="7094538" y="6367463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B9265BDE-05AF-5376-5A6F-8E56DE2A15FA}"/>
              </a:ext>
            </a:extLst>
          </p:cNvPr>
          <p:cNvSpPr/>
          <p:nvPr>
            <p:custDataLst>
              <p:tags r:id="rId111"/>
            </p:custDataLst>
          </p:nvPr>
        </p:nvSpPr>
        <p:spPr bwMode="auto">
          <a:xfrm rot="5400000">
            <a:off x="6357938" y="4791075"/>
            <a:ext cx="107950" cy="879475"/>
          </a:xfrm>
          <a:prstGeom prst="rightBracke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5068DEDC-98BF-8C31-8C26-68582DEEFA65}"/>
              </a:ext>
            </a:extLst>
          </p:cNvPr>
          <p:cNvSpPr/>
          <p:nvPr>
            <p:custDataLst>
              <p:tags r:id="rId112"/>
            </p:custDataLst>
          </p:nvPr>
        </p:nvSpPr>
        <p:spPr bwMode="auto">
          <a:xfrm rot="10800000">
            <a:off x="6305550" y="5284788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19" name="Isosceles Triangle 518">
            <a:extLst>
              <a:ext uri="{FF2B5EF4-FFF2-40B4-BE49-F238E27FC236}">
                <a16:creationId xmlns:a16="http://schemas.microsoft.com/office/drawing/2014/main" id="{546953DA-3A99-57A4-F42E-FDCE7641C124}"/>
              </a:ext>
            </a:extLst>
          </p:cNvPr>
          <p:cNvSpPr/>
          <p:nvPr>
            <p:custDataLst>
              <p:tags r:id="rId113"/>
            </p:custDataLst>
          </p:nvPr>
        </p:nvSpPr>
        <p:spPr bwMode="gray">
          <a:xfrm>
            <a:off x="10082213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11" name="Isosceles Triangle 510">
            <a:extLst>
              <a:ext uri="{FF2B5EF4-FFF2-40B4-BE49-F238E27FC236}">
                <a16:creationId xmlns:a16="http://schemas.microsoft.com/office/drawing/2014/main" id="{181F135F-009E-9FE2-F28D-706AB70CF47B}"/>
              </a:ext>
            </a:extLst>
          </p:cNvPr>
          <p:cNvSpPr/>
          <p:nvPr>
            <p:custDataLst>
              <p:tags r:id="rId114"/>
            </p:custDataLst>
          </p:nvPr>
        </p:nvSpPr>
        <p:spPr bwMode="gray">
          <a:xfrm>
            <a:off x="9167813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Isosceles Triangle 347">
            <a:extLst>
              <a:ext uri="{FF2B5EF4-FFF2-40B4-BE49-F238E27FC236}">
                <a16:creationId xmlns:a16="http://schemas.microsoft.com/office/drawing/2014/main" id="{FE2A91AF-05EE-A5A2-FA4D-4FDD746C5098}"/>
              </a:ext>
            </a:extLst>
          </p:cNvPr>
          <p:cNvSpPr/>
          <p:nvPr>
            <p:custDataLst>
              <p:tags r:id="rId115"/>
            </p:custDataLst>
          </p:nvPr>
        </p:nvSpPr>
        <p:spPr bwMode="gray">
          <a:xfrm>
            <a:off x="8221663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Isosceles Triangle 348">
            <a:extLst>
              <a:ext uri="{FF2B5EF4-FFF2-40B4-BE49-F238E27FC236}">
                <a16:creationId xmlns:a16="http://schemas.microsoft.com/office/drawing/2014/main" id="{5CCAF330-73CE-E24B-EDDA-5CFE7A023F7E}"/>
              </a:ext>
            </a:extLst>
          </p:cNvPr>
          <p:cNvSpPr/>
          <p:nvPr>
            <p:custDataLst>
              <p:tags r:id="rId116"/>
            </p:custDataLst>
          </p:nvPr>
        </p:nvSpPr>
        <p:spPr bwMode="gray">
          <a:xfrm>
            <a:off x="7747000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30A844FA-0096-CB01-95C0-BC75BA7564EE}"/>
              </a:ext>
            </a:extLst>
          </p:cNvPr>
          <p:cNvSpPr/>
          <p:nvPr>
            <p:custDataLst>
              <p:tags r:id="rId117"/>
            </p:custDataLst>
          </p:nvPr>
        </p:nvSpPr>
        <p:spPr bwMode="gray">
          <a:xfrm>
            <a:off x="6800850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50" name="Isosceles Triangle 349">
            <a:extLst>
              <a:ext uri="{FF2B5EF4-FFF2-40B4-BE49-F238E27FC236}">
                <a16:creationId xmlns:a16="http://schemas.microsoft.com/office/drawing/2014/main" id="{5FD43E4C-3CBC-8141-279B-A2B004038321}"/>
              </a:ext>
            </a:extLst>
          </p:cNvPr>
          <p:cNvSpPr/>
          <p:nvPr>
            <p:custDataLst>
              <p:tags r:id="rId118"/>
            </p:custDataLst>
          </p:nvPr>
        </p:nvSpPr>
        <p:spPr bwMode="gray">
          <a:xfrm>
            <a:off x="5143500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B540C7D3-8248-2C00-8086-AA45BBEE5FCA}"/>
              </a:ext>
            </a:extLst>
          </p:cNvPr>
          <p:cNvSpPr/>
          <p:nvPr>
            <p:custDataLst>
              <p:tags r:id="rId119"/>
            </p:custDataLst>
          </p:nvPr>
        </p:nvSpPr>
        <p:spPr bwMode="gray">
          <a:xfrm>
            <a:off x="9945688" y="2051050"/>
            <a:ext cx="101600" cy="101600"/>
          </a:xfrm>
          <a:prstGeom prst="ellipse">
            <a:avLst/>
          </a:prstGeom>
          <a:solidFill>
            <a:srgbClr val="7196FE"/>
          </a:solidFill>
          <a:ln w="9525" cap="flat" cmpd="sng" algn="ctr">
            <a:solidFill>
              <a:srgbClr val="7196F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46C07E4-EA80-9E92-AF04-5F2B6FDAFBED}"/>
              </a:ext>
            </a:extLst>
          </p:cNvPr>
          <p:cNvSpPr/>
          <p:nvPr>
            <p:custDataLst>
              <p:tags r:id="rId120"/>
            </p:custDataLst>
          </p:nvPr>
        </p:nvSpPr>
        <p:spPr bwMode="gray">
          <a:xfrm>
            <a:off x="4670425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8535B74A-A5C0-A971-CBE2-DD9B5AD1594A}"/>
              </a:ext>
            </a:extLst>
          </p:cNvPr>
          <p:cNvSpPr/>
          <p:nvPr>
            <p:custDataLst>
              <p:tags r:id="rId121"/>
            </p:custDataLst>
          </p:nvPr>
        </p:nvSpPr>
        <p:spPr bwMode="gray">
          <a:xfrm>
            <a:off x="8763000" y="2051050"/>
            <a:ext cx="101600" cy="101600"/>
          </a:xfrm>
          <a:prstGeom prst="ellipse">
            <a:avLst/>
          </a:prstGeom>
          <a:solidFill>
            <a:srgbClr val="7196FE"/>
          </a:solidFill>
          <a:ln w="9525" cap="flat" cmpd="sng" algn="ctr">
            <a:solidFill>
              <a:srgbClr val="7196F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351" name="Isosceles Triangle 350">
            <a:extLst>
              <a:ext uri="{FF2B5EF4-FFF2-40B4-BE49-F238E27FC236}">
                <a16:creationId xmlns:a16="http://schemas.microsoft.com/office/drawing/2014/main" id="{992686E3-2E6B-8DB1-BAB5-66BEBA2CB9BE}"/>
              </a:ext>
            </a:extLst>
          </p:cNvPr>
          <p:cNvSpPr/>
          <p:nvPr>
            <p:custDataLst>
              <p:tags r:id="rId122"/>
            </p:custDataLst>
          </p:nvPr>
        </p:nvSpPr>
        <p:spPr bwMode="gray">
          <a:xfrm>
            <a:off x="3959225" y="5632450"/>
            <a:ext cx="101600" cy="1016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71B295-FD4F-EAC9-5D09-4895854756F7}"/>
              </a:ext>
            </a:extLst>
          </p:cNvPr>
          <p:cNvSpPr/>
          <p:nvPr>
            <p:custDataLst>
              <p:tags r:id="rId123"/>
            </p:custDataLst>
          </p:nvPr>
        </p:nvSpPr>
        <p:spPr bwMode="gray">
          <a:xfrm>
            <a:off x="7545388" y="2051050"/>
            <a:ext cx="101600" cy="10160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03833E81-5D84-BE11-AE14-732F6DA7F5F3}"/>
              </a:ext>
            </a:extLst>
          </p:cNvPr>
          <p:cNvSpPr/>
          <p:nvPr>
            <p:custDataLst>
              <p:tags r:id="rId124"/>
            </p:custDataLst>
          </p:nvPr>
        </p:nvSpPr>
        <p:spPr bwMode="gray">
          <a:xfrm>
            <a:off x="7747000" y="4224338"/>
            <a:ext cx="101600" cy="1016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1996B724-A5DD-AF11-10B8-508DAC3CD592}"/>
              </a:ext>
            </a:extLst>
          </p:cNvPr>
          <p:cNvSpPr/>
          <p:nvPr>
            <p:custDataLst>
              <p:tags r:id="rId125"/>
            </p:custDataLst>
          </p:nvPr>
        </p:nvSpPr>
        <p:spPr bwMode="gray">
          <a:xfrm>
            <a:off x="7747000" y="3427413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Diamond 359">
            <a:extLst>
              <a:ext uri="{FF2B5EF4-FFF2-40B4-BE49-F238E27FC236}">
                <a16:creationId xmlns:a16="http://schemas.microsoft.com/office/drawing/2014/main" id="{1C79B60C-B0B9-43DC-222E-C7308A8B2C19}"/>
              </a:ext>
            </a:extLst>
          </p:cNvPr>
          <p:cNvSpPr/>
          <p:nvPr>
            <p:custDataLst>
              <p:tags r:id="rId126"/>
            </p:custDataLst>
          </p:nvPr>
        </p:nvSpPr>
        <p:spPr bwMode="gray">
          <a:xfrm>
            <a:off x="7747000" y="3176588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366BD9C9-F4E0-A2E3-0838-7DFDC1E79D92}"/>
              </a:ext>
            </a:extLst>
          </p:cNvPr>
          <p:cNvSpPr/>
          <p:nvPr>
            <p:custDataLst>
              <p:tags r:id="rId127"/>
            </p:custDataLst>
          </p:nvPr>
        </p:nvSpPr>
        <p:spPr bwMode="gray">
          <a:xfrm>
            <a:off x="6361113" y="2051050"/>
            <a:ext cx="101600" cy="10160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0" name="Diamond 479">
            <a:extLst>
              <a:ext uri="{FF2B5EF4-FFF2-40B4-BE49-F238E27FC236}">
                <a16:creationId xmlns:a16="http://schemas.microsoft.com/office/drawing/2014/main" id="{B27BCC7A-3ADC-3661-E815-2872B6A6F81F}"/>
              </a:ext>
            </a:extLst>
          </p:cNvPr>
          <p:cNvSpPr/>
          <p:nvPr>
            <p:custDataLst>
              <p:tags r:id="rId128"/>
            </p:custDataLst>
          </p:nvPr>
        </p:nvSpPr>
        <p:spPr bwMode="gray">
          <a:xfrm>
            <a:off x="8086725" y="4432300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Diamond 596">
            <a:extLst>
              <a:ext uri="{FF2B5EF4-FFF2-40B4-BE49-F238E27FC236}">
                <a16:creationId xmlns:a16="http://schemas.microsoft.com/office/drawing/2014/main" id="{3E7745A4-98D6-1B46-882F-61AA90AC65CC}"/>
              </a:ext>
            </a:extLst>
          </p:cNvPr>
          <p:cNvSpPr/>
          <p:nvPr>
            <p:custDataLst>
              <p:tags r:id="rId129"/>
            </p:custDataLst>
          </p:nvPr>
        </p:nvSpPr>
        <p:spPr bwMode="gray">
          <a:xfrm>
            <a:off x="6800850" y="3927475"/>
            <a:ext cx="101600" cy="1016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546" name="Diamond 545">
            <a:extLst>
              <a:ext uri="{FF2B5EF4-FFF2-40B4-BE49-F238E27FC236}">
                <a16:creationId xmlns:a16="http://schemas.microsoft.com/office/drawing/2014/main" id="{858352AC-987B-7A95-D4B3-0244CBF01424}"/>
              </a:ext>
            </a:extLst>
          </p:cNvPr>
          <p:cNvSpPr/>
          <p:nvPr>
            <p:custDataLst>
              <p:tags r:id="rId130"/>
            </p:custDataLst>
          </p:nvPr>
        </p:nvSpPr>
        <p:spPr bwMode="gray">
          <a:xfrm>
            <a:off x="6462713" y="3427413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Diamond 470">
            <a:extLst>
              <a:ext uri="{FF2B5EF4-FFF2-40B4-BE49-F238E27FC236}">
                <a16:creationId xmlns:a16="http://schemas.microsoft.com/office/drawing/2014/main" id="{33924833-B900-025B-41C1-4A1E918E4F60}"/>
              </a:ext>
            </a:extLst>
          </p:cNvPr>
          <p:cNvSpPr/>
          <p:nvPr>
            <p:custDataLst>
              <p:tags r:id="rId131"/>
            </p:custDataLst>
          </p:nvPr>
        </p:nvSpPr>
        <p:spPr bwMode="gray">
          <a:xfrm>
            <a:off x="5143500" y="4432300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Diamond 488">
            <a:extLst>
              <a:ext uri="{FF2B5EF4-FFF2-40B4-BE49-F238E27FC236}">
                <a16:creationId xmlns:a16="http://schemas.microsoft.com/office/drawing/2014/main" id="{65838994-7BE0-3E83-5D91-61CD73F99333}"/>
              </a:ext>
            </a:extLst>
          </p:cNvPr>
          <p:cNvSpPr/>
          <p:nvPr>
            <p:custDataLst>
              <p:tags r:id="rId132"/>
            </p:custDataLst>
          </p:nvPr>
        </p:nvSpPr>
        <p:spPr bwMode="gray">
          <a:xfrm>
            <a:off x="7747000" y="4638675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FD6FA92F-3CDA-A928-8A97-CF4DBF4066B4}"/>
              </a:ext>
            </a:extLst>
          </p:cNvPr>
          <p:cNvSpPr/>
          <p:nvPr>
            <p:custDataLst>
              <p:tags r:id="rId133"/>
            </p:custDataLst>
          </p:nvPr>
        </p:nvSpPr>
        <p:spPr bwMode="gray">
          <a:xfrm>
            <a:off x="9607550" y="5143500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uce One" pitchFamily="2" charset="0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9B43B253-6174-1EAF-11AC-B4148C94C4E1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5211763" y="2051050"/>
            <a:ext cx="101600" cy="10160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B48B389-1FD3-7FB3-9E40-8AE377E6C31D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6462713" y="3176588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Diamond 462">
            <a:extLst>
              <a:ext uri="{FF2B5EF4-FFF2-40B4-BE49-F238E27FC236}">
                <a16:creationId xmlns:a16="http://schemas.microsoft.com/office/drawing/2014/main" id="{AC0E5108-A9B0-0105-5766-4C5BCA07858E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6259513" y="4224338"/>
            <a:ext cx="101600" cy="101600"/>
          </a:xfrm>
          <a:prstGeom prst="diamond">
            <a:avLst/>
          </a:prstGeom>
          <a:solidFill>
            <a:srgbClr val="C30C3E"/>
          </a:solidFill>
          <a:ln w="9525" cap="flat" cmpd="sng" algn="ctr">
            <a:solidFill>
              <a:srgbClr val="C30C3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platzhalter 2">
            <a:extLst>
              <a:ext uri="{FF2B5EF4-FFF2-40B4-BE49-F238E27FC236}">
                <a16:creationId xmlns:a16="http://schemas.microsoft.com/office/drawing/2014/main" id="{E5D20CF9-3659-04D1-D421-A38728B128AE}"/>
              </a:ext>
            </a:extLst>
          </p:cNvPr>
          <p:cNvSpPr>
            <a:spLocks noGrp="1"/>
          </p:cNvSpPr>
          <p:nvPr>
            <p:custDataLst>
              <p:tags r:id="rId137"/>
            </p:custDataLst>
          </p:nvPr>
        </p:nvSpPr>
        <p:spPr bwMode="auto">
          <a:xfrm>
            <a:off x="1479550" y="2462213"/>
            <a:ext cx="1468438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Functional Solution Design</a:t>
            </a:r>
          </a:p>
        </p:txBody>
      </p:sp>
      <p:sp>
        <p:nvSpPr>
          <p:cNvPr id="605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38"/>
            </p:custDataLst>
          </p:nvPr>
        </p:nvSpPr>
        <p:spPr bwMode="auto">
          <a:xfrm>
            <a:off x="5381625" y="2573338"/>
            <a:ext cx="2228850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Solution Design updated based on testing outputs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466" name="Szöveg helye 2">
            <a:extLst>
              <a:ext uri="{FF2B5EF4-FFF2-40B4-BE49-F238E27FC236}">
                <a16:creationId xmlns:a16="http://schemas.microsoft.com/office/drawing/2014/main" id="{BCDB7A6E-F3B8-2570-8D78-D9BB67D48839}"/>
              </a:ext>
            </a:extLst>
          </p:cNvPr>
          <p:cNvSpPr>
            <a:spLocks noGrp="1"/>
          </p:cNvSpPr>
          <p:nvPr>
            <p:custDataLst>
              <p:tags r:id="rId139"/>
            </p:custDataLst>
          </p:nvPr>
        </p:nvSpPr>
        <p:spPr bwMode="auto">
          <a:xfrm>
            <a:off x="4860925" y="4556125"/>
            <a:ext cx="666750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Foundation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78" name="Textplatzhalter 2">
            <a:extLst>
              <a:ext uri="{FF2B5EF4-FFF2-40B4-BE49-F238E27FC236}">
                <a16:creationId xmlns:a16="http://schemas.microsoft.com/office/drawing/2014/main" id="{D139D09F-1410-783E-0D75-21632DD0FB69}"/>
              </a:ext>
            </a:extLst>
          </p:cNvPr>
          <p:cNvSpPr>
            <a:spLocks noGrp="1"/>
          </p:cNvSpPr>
          <p:nvPr>
            <p:custDataLst>
              <p:tags r:id="rId140"/>
            </p:custDataLst>
          </p:nvPr>
        </p:nvSpPr>
        <p:spPr bwMode="auto">
          <a:xfrm>
            <a:off x="1479550" y="3173413"/>
            <a:ext cx="117316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AI Agent optimization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 useBgFill="1">
        <p:nvSpPr>
          <p:cNvPr id="476" name="Szöveg helye 2">
            <a:extLst>
              <a:ext uri="{FF2B5EF4-FFF2-40B4-BE49-F238E27FC236}">
                <a16:creationId xmlns:a16="http://schemas.microsoft.com/office/drawing/2014/main" id="{BA8AC407-3AFD-2E22-5EA7-851B71604AC0}"/>
              </a:ext>
            </a:extLst>
          </p:cNvPr>
          <p:cNvSpPr>
            <a:spLocks noGrp="1"/>
          </p:cNvSpPr>
          <p:nvPr>
            <p:custDataLst>
              <p:tags r:id="rId141"/>
            </p:custDataLst>
          </p:nvPr>
        </p:nvSpPr>
        <p:spPr bwMode="auto">
          <a:xfrm>
            <a:off x="8229600" y="4397375"/>
            <a:ext cx="13954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readiness for Ask Solution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90" name="Szöveg helye 2">
            <a:extLst>
              <a:ext uri="{FF2B5EF4-FFF2-40B4-BE49-F238E27FC236}">
                <a16:creationId xmlns:a16="http://schemas.microsoft.com/office/drawing/2014/main" id="{CBDBE2B1-DE7A-70B8-9DA5-650967047D67}"/>
              </a:ext>
            </a:extLst>
          </p:cNvPr>
          <p:cNvSpPr>
            <a:spLocks noGrp="1"/>
          </p:cNvSpPr>
          <p:nvPr>
            <p:custDataLst>
              <p:tags r:id="rId142"/>
            </p:custDataLst>
          </p:nvPr>
        </p:nvSpPr>
        <p:spPr bwMode="auto">
          <a:xfrm>
            <a:off x="11304588" y="2255838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79" name="Textplatzhalter 2">
            <a:extLst>
              <a:ext uri="{FF2B5EF4-FFF2-40B4-BE49-F238E27FC236}">
                <a16:creationId xmlns:a16="http://schemas.microsoft.com/office/drawing/2014/main" id="{DA0BF4B0-2806-13AE-8DEB-89163C71212D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auto">
          <a:xfrm>
            <a:off x="1479550" y="4429125"/>
            <a:ext cx="69056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User training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128" name="Szöveg helye 2">
            <a:extLst>
              <a:ext uri="{FF2B5EF4-FFF2-40B4-BE49-F238E27FC236}">
                <a16:creationId xmlns:a16="http://schemas.microsoft.com/office/drawing/2014/main" id="{B48F9088-78D5-064C-C8B2-5ECF3FCA0AD2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auto">
          <a:xfrm>
            <a:off x="10545763" y="4429125"/>
            <a:ext cx="6762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PM, Ask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30" name="Szöveg helye 2">
            <a:extLst>
              <a:ext uri="{FF2B5EF4-FFF2-40B4-BE49-F238E27FC236}">
                <a16:creationId xmlns:a16="http://schemas.microsoft.com/office/drawing/2014/main" id="{267FDEF8-1231-D9A4-54E4-0DC558CD432F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auto">
          <a:xfrm>
            <a:off x="11304588" y="4429125"/>
            <a:ext cx="1682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65" name="Szöveg helye 2">
            <a:extLst>
              <a:ext uri="{FF2B5EF4-FFF2-40B4-BE49-F238E27FC236}">
                <a16:creationId xmlns:a16="http://schemas.microsoft.com/office/drawing/2014/main" id="{EE143D9E-2063-1147-2D0E-5064797A1525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auto">
          <a:xfrm>
            <a:off x="10545763" y="2255838"/>
            <a:ext cx="64293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SA, Ask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99" name="Textplatzhalter 2">
            <a:extLst>
              <a:ext uri="{FF2B5EF4-FFF2-40B4-BE49-F238E27FC236}">
                <a16:creationId xmlns:a16="http://schemas.microsoft.com/office/drawing/2014/main" id="{4018CE6B-F25E-4E61-873E-D3979B26CA5E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auto">
          <a:xfrm>
            <a:off x="1479550" y="2255838"/>
            <a:ext cx="15208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Current State Assessments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 useBgFill="1">
        <p:nvSpPr>
          <p:cNvPr id="484" name="Szöveg helye 2">
            <a:extLst>
              <a:ext uri="{FF2B5EF4-FFF2-40B4-BE49-F238E27FC236}">
                <a16:creationId xmlns:a16="http://schemas.microsoft.com/office/drawing/2014/main" id="{0832C30E-3BF0-D1AA-36AF-C5F1B2D18FBA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auto">
          <a:xfrm>
            <a:off x="7489825" y="4762500"/>
            <a:ext cx="617538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Cut-over Plan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30" name="Textplatzhalter 2">
            <a:extLst>
              <a:ext uri="{FF2B5EF4-FFF2-40B4-BE49-F238E27FC236}">
                <a16:creationId xmlns:a16="http://schemas.microsoft.com/office/drawing/2014/main" id="{039977E7-E7E2-CDDD-36BC-011D7977ACE5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auto">
          <a:xfrm>
            <a:off x="7516813" y="3300413"/>
            <a:ext cx="563563" cy="10953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800">
                <a:effectLst/>
                <a:latin typeface="Open Sauce One" panose="00000500000000000000" pitchFamily="2" charset="0"/>
              </a:rPr>
              <a:t>AI Agent v2</a:t>
            </a:r>
            <a:endParaRPr kumimoji="0" lang="en-GB" sz="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34" name="Textplatzhalter 2">
            <a:extLst>
              <a:ext uri="{FF2B5EF4-FFF2-40B4-BE49-F238E27FC236}">
                <a16:creationId xmlns:a16="http://schemas.microsoft.com/office/drawing/2014/main" id="{52321791-73C6-5D1D-C2F1-0C7CEC253F3F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auto">
          <a:xfrm>
            <a:off x="1479550" y="4635500"/>
            <a:ext cx="73025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900">
                <a:solidFill>
                  <a:srgbClr val="808080"/>
                </a:solidFill>
                <a:latin typeface="Open Sauce One" panose="00000500000000000000" pitchFamily="2" charset="0"/>
              </a:rPr>
              <a:t>Prod Cutover</a:t>
            </a:r>
            <a:endParaRPr kumimoji="0" lang="en-US" sz="900" b="0" i="0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>
        <p:nvSpPr>
          <p:cNvPr id="137" name="Szöveg helye 2">
            <a:extLst>
              <a:ext uri="{FF2B5EF4-FFF2-40B4-BE49-F238E27FC236}">
                <a16:creationId xmlns:a16="http://schemas.microsoft.com/office/drawing/2014/main" id="{8A732D61-16F9-A3E9-7FA3-F01F82102904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auto">
          <a:xfrm>
            <a:off x="10545763" y="4635500"/>
            <a:ext cx="6985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COE, Ask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53" name="Szöveg helye 2">
            <a:extLst>
              <a:ext uri="{FF2B5EF4-FFF2-40B4-BE49-F238E27FC236}">
                <a16:creationId xmlns:a16="http://schemas.microsoft.com/office/drawing/2014/main" id="{FA6F5B0F-077C-28E3-BC02-8B0BC3CE48EF}"/>
              </a:ext>
            </a:extLst>
          </p:cNvPr>
          <p:cNvSpPr>
            <a:spLocks noGrp="1"/>
          </p:cNvSpPr>
          <p:nvPr>
            <p:custDataLst>
              <p:tags r:id="rId152"/>
            </p:custDataLst>
          </p:nvPr>
        </p:nvSpPr>
        <p:spPr bwMode="auto">
          <a:xfrm>
            <a:off x="11304588" y="4635500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185" name="Szöveg helye 2">
            <a:extLst>
              <a:ext uri="{FF2B5EF4-FFF2-40B4-BE49-F238E27FC236}">
                <a16:creationId xmlns:a16="http://schemas.microsoft.com/office/drawing/2014/main" id="{CC6FFF62-98A2-FDBA-83D3-3243AD2AB6DD}"/>
              </a:ext>
            </a:extLst>
          </p:cNvPr>
          <p:cNvSpPr>
            <a:spLocks noGrp="1"/>
          </p:cNvSpPr>
          <p:nvPr>
            <p:custDataLst>
              <p:tags r:id="rId153"/>
            </p:custDataLst>
          </p:nvPr>
        </p:nvSpPr>
        <p:spPr bwMode="auto">
          <a:xfrm>
            <a:off x="8512175" y="4954588"/>
            <a:ext cx="4683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Hypercare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81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54"/>
            </p:custDataLst>
          </p:nvPr>
        </p:nvSpPr>
        <p:spPr bwMode="auto">
          <a:xfrm>
            <a:off x="11304588" y="2047875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505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55"/>
            </p:custDataLst>
          </p:nvPr>
        </p:nvSpPr>
        <p:spPr bwMode="auto">
          <a:xfrm>
            <a:off x="9334500" y="4954588"/>
            <a:ext cx="6842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Data Gathering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61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56"/>
            </p:custDataLst>
          </p:nvPr>
        </p:nvSpPr>
        <p:spPr bwMode="auto">
          <a:xfrm>
            <a:off x="10545763" y="2047875"/>
            <a:ext cx="7175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 PM, Ask PM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83" name="Textplatzhalter 2">
            <a:extLst>
              <a:ext uri="{FF2B5EF4-FFF2-40B4-BE49-F238E27FC236}">
                <a16:creationId xmlns:a16="http://schemas.microsoft.com/office/drawing/2014/main" id="{B77DA08E-B0E2-019E-6560-9820FBA1FF77}"/>
              </a:ext>
            </a:extLst>
          </p:cNvPr>
          <p:cNvSpPr>
            <a:spLocks noGrp="1"/>
          </p:cNvSpPr>
          <p:nvPr>
            <p:custDataLst>
              <p:tags r:id="rId157"/>
            </p:custDataLst>
          </p:nvPr>
        </p:nvSpPr>
        <p:spPr bwMode="auto">
          <a:xfrm>
            <a:off x="1479550" y="4843463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Hypercare support &amp; Data Gathering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364" name="Textplatzhalter 2">
            <a:extLst>
              <a:ext uri="{FF2B5EF4-FFF2-40B4-BE49-F238E27FC236}">
                <a16:creationId xmlns:a16="http://schemas.microsoft.com/office/drawing/2014/main" id="{DED3671A-2C14-CECD-E4F0-2CCFB0B84E79}"/>
              </a:ext>
            </a:extLst>
          </p:cNvPr>
          <p:cNvSpPr>
            <a:spLocks noGrp="1"/>
          </p:cNvSpPr>
          <p:nvPr>
            <p:custDataLst>
              <p:tags r:id="rId158"/>
            </p:custDataLst>
          </p:nvPr>
        </p:nvSpPr>
        <p:spPr bwMode="auto">
          <a:xfrm>
            <a:off x="1479550" y="2047875"/>
            <a:ext cx="20097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Project Initiation, Planning &amp; Reviews</a:t>
            </a:r>
          </a:p>
        </p:txBody>
      </p:sp>
      <p:sp>
        <p:nvSpPr>
          <p:cNvPr id="157" name="Szöveg helye 2">
            <a:extLst>
              <a:ext uri="{FF2B5EF4-FFF2-40B4-BE49-F238E27FC236}">
                <a16:creationId xmlns:a16="http://schemas.microsoft.com/office/drawing/2014/main" id="{B8055326-2F1A-D8C5-824C-C20C8F41CA09}"/>
              </a:ext>
            </a:extLst>
          </p:cNvPr>
          <p:cNvSpPr>
            <a:spLocks noGrp="1"/>
          </p:cNvSpPr>
          <p:nvPr>
            <p:custDataLst>
              <p:tags r:id="rId159"/>
            </p:custDataLst>
          </p:nvPr>
        </p:nvSpPr>
        <p:spPr bwMode="auto">
          <a:xfrm>
            <a:off x="11304588" y="4843463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16" name="Szöveg helye 2">
            <a:extLst>
              <a:ext uri="{FF2B5EF4-FFF2-40B4-BE49-F238E27FC236}">
                <a16:creationId xmlns:a16="http://schemas.microsoft.com/office/drawing/2014/main" id="{FC43D109-FFD7-7947-EE56-E1256CB5F502}"/>
              </a:ext>
            </a:extLst>
          </p:cNvPr>
          <p:cNvSpPr>
            <a:spLocks noGrp="1"/>
          </p:cNvSpPr>
          <p:nvPr>
            <p:custDataLst>
              <p:tags r:id="rId160"/>
            </p:custDataLst>
          </p:nvPr>
        </p:nvSpPr>
        <p:spPr bwMode="auto">
          <a:xfrm>
            <a:off x="9904413" y="5756275"/>
            <a:ext cx="458788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00">
                <a:solidFill>
                  <a:srgbClr val="0038D5"/>
                </a:solidFill>
              </a:rPr>
              <a:t>Roll-out 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Go/NO Go</a:t>
            </a:r>
            <a:endParaRPr lang="en-US" sz="700">
              <a:solidFill>
                <a:srgbClr val="0038D5"/>
              </a:solidFill>
              <a:sym typeface="Lato" panose="020F0502020204030203" pitchFamily="34" charset="0"/>
            </a:endParaRPr>
          </a:p>
        </p:txBody>
      </p:sp>
      <p:sp>
        <p:nvSpPr>
          <p:cNvPr id="508" name="Szöveg helye 2">
            <a:extLst>
              <a:ext uri="{FF2B5EF4-FFF2-40B4-BE49-F238E27FC236}">
                <a16:creationId xmlns:a16="http://schemas.microsoft.com/office/drawing/2014/main" id="{1A1B6774-6148-3AAF-4AE5-A24E1EAA5EC9}"/>
              </a:ext>
            </a:extLst>
          </p:cNvPr>
          <p:cNvSpPr>
            <a:spLocks noGrp="1"/>
          </p:cNvSpPr>
          <p:nvPr>
            <p:custDataLst>
              <p:tags r:id="rId161"/>
            </p:custDataLst>
          </p:nvPr>
        </p:nvSpPr>
        <p:spPr bwMode="auto">
          <a:xfrm>
            <a:off x="8993188" y="5756275"/>
            <a:ext cx="450850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00">
                <a:solidFill>
                  <a:srgbClr val="0038D5"/>
                </a:solidFill>
              </a:rPr>
              <a:t>Hypercare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 end</a:t>
            </a:r>
            <a:endParaRPr lang="en-US" sz="700">
              <a:solidFill>
                <a:srgbClr val="0038D5"/>
              </a:solidFill>
              <a:sym typeface="Lato" panose="020F0502020204030203" pitchFamily="34" charset="0"/>
            </a:endParaRPr>
          </a:p>
        </p:txBody>
      </p:sp>
      <p:sp>
        <p:nvSpPr>
          <p:cNvPr id="575" name="Textplatzhalter 2">
            <a:extLst>
              <a:ext uri="{FF2B5EF4-FFF2-40B4-BE49-F238E27FC236}">
                <a16:creationId xmlns:a16="http://schemas.microsoft.com/office/drawing/2014/main" id="{B9C75DC4-A186-F80F-B4FF-417276A2BEA6}"/>
              </a:ext>
            </a:extLst>
          </p:cNvPr>
          <p:cNvSpPr>
            <a:spLocks noGrp="1"/>
          </p:cNvSpPr>
          <p:nvPr>
            <p:custDataLst>
              <p:tags r:id="rId162"/>
            </p:custDataLst>
          </p:nvPr>
        </p:nvSpPr>
        <p:spPr bwMode="auto">
          <a:xfrm>
            <a:off x="5946775" y="5410200"/>
            <a:ext cx="930275" cy="95250"/>
          </a:xfrm>
          <a:prstGeom prst="rect">
            <a:avLst/>
          </a:prstGeom>
          <a:solidFill>
            <a:srgbClr val="DFE5EF"/>
          </a:solidFill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700">
                <a:solidFill>
                  <a:srgbClr val="0038D5"/>
                </a:solidFill>
                <a:effectLst/>
                <a:latin typeface="Open Sauce One" panose="00000500000000000000" pitchFamily="2" charset="0"/>
              </a:rPr>
              <a:t>ASK Year end closing</a:t>
            </a:r>
            <a:endParaRPr kumimoji="0" lang="en-GB" sz="700" b="0" i="0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 useBgFill="1">
        <p:nvSpPr>
          <p:cNvPr id="166" name="Szöveg helye 2">
            <a:extLst>
              <a:ext uri="{FF2B5EF4-FFF2-40B4-BE49-F238E27FC236}">
                <a16:creationId xmlns:a16="http://schemas.microsoft.com/office/drawing/2014/main" id="{AC9760BE-0DF9-8DDD-65F3-1E6827ACA647}"/>
              </a:ext>
            </a:extLst>
          </p:cNvPr>
          <p:cNvSpPr>
            <a:spLocks noGrp="1"/>
          </p:cNvSpPr>
          <p:nvPr>
            <p:custDataLst>
              <p:tags r:id="rId163"/>
            </p:custDataLst>
          </p:nvPr>
        </p:nvSpPr>
        <p:spPr bwMode="auto">
          <a:xfrm>
            <a:off x="9347200" y="5267325"/>
            <a:ext cx="623888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800">
                <a:solidFill>
                  <a:schemeClr val="tx1"/>
                </a:solidFill>
                <a:sym typeface="Lato" panose="020F0502020204030203" pitchFamily="34" charset="0"/>
              </a:rPr>
              <a:t>Roll-out Plan</a:t>
            </a:r>
          </a:p>
        </p:txBody>
      </p:sp>
      <p:sp>
        <p:nvSpPr>
          <p:cNvPr id="614" name="Szöveg helye 2">
            <a:extLst>
              <a:ext uri="{FF2B5EF4-FFF2-40B4-BE49-F238E27FC236}">
                <a16:creationId xmlns:a16="http://schemas.microsoft.com/office/drawing/2014/main" id="{ACA41144-91C8-475A-BF65-6226D456C774}"/>
              </a:ext>
            </a:extLst>
          </p:cNvPr>
          <p:cNvSpPr>
            <a:spLocks noGrp="1"/>
          </p:cNvSpPr>
          <p:nvPr>
            <p:custDataLst>
              <p:tags r:id="rId164"/>
            </p:custDataLst>
          </p:nvPr>
        </p:nvSpPr>
        <p:spPr bwMode="auto">
          <a:xfrm>
            <a:off x="5989638" y="3551238"/>
            <a:ext cx="1047750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 Studio &amp; Insights v1</a:t>
            </a:r>
          </a:p>
        </p:txBody>
      </p:sp>
      <p:sp>
        <p:nvSpPr>
          <p:cNvPr id="528" name="Textplatzhalter 2">
            <a:extLst>
              <a:ext uri="{FF2B5EF4-FFF2-40B4-BE49-F238E27FC236}">
                <a16:creationId xmlns:a16="http://schemas.microsoft.com/office/drawing/2014/main" id="{E014D716-5D1B-D3B3-5091-E9F0D23EF434}"/>
              </a:ext>
            </a:extLst>
          </p:cNvPr>
          <p:cNvSpPr>
            <a:spLocks noGrp="1"/>
          </p:cNvSpPr>
          <p:nvPr>
            <p:custDataLst>
              <p:tags r:id="rId165"/>
            </p:custDataLst>
          </p:nvPr>
        </p:nvSpPr>
        <p:spPr bwMode="auto">
          <a:xfrm>
            <a:off x="1479550" y="5140325"/>
            <a:ext cx="4222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Wave 2</a:t>
            </a:r>
          </a:p>
        </p:txBody>
      </p:sp>
      <p:sp>
        <p:nvSpPr>
          <p:cNvPr id="159" name="Szöveg helye 2">
            <a:extLst>
              <a:ext uri="{FF2B5EF4-FFF2-40B4-BE49-F238E27FC236}">
                <a16:creationId xmlns:a16="http://schemas.microsoft.com/office/drawing/2014/main" id="{FA69B7CF-70A0-B3B7-C0DD-42A9281F6F77}"/>
              </a:ext>
            </a:extLst>
          </p:cNvPr>
          <p:cNvSpPr>
            <a:spLocks noGrp="1"/>
          </p:cNvSpPr>
          <p:nvPr>
            <p:custDataLst>
              <p:tags r:id="rId166"/>
            </p:custDataLst>
          </p:nvPr>
        </p:nvSpPr>
        <p:spPr bwMode="auto">
          <a:xfrm>
            <a:off x="10545763" y="5140325"/>
            <a:ext cx="31591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PM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61" name="Szöveg helye 2">
            <a:extLst>
              <a:ext uri="{FF2B5EF4-FFF2-40B4-BE49-F238E27FC236}">
                <a16:creationId xmlns:a16="http://schemas.microsoft.com/office/drawing/2014/main" id="{08CFD4D9-6B2C-4F3B-85CD-4827ADE9D68D}"/>
              </a:ext>
            </a:extLst>
          </p:cNvPr>
          <p:cNvSpPr>
            <a:spLocks noGrp="1"/>
          </p:cNvSpPr>
          <p:nvPr>
            <p:custDataLst>
              <p:tags r:id="rId167"/>
            </p:custDataLst>
          </p:nvPr>
        </p:nvSpPr>
        <p:spPr bwMode="auto">
          <a:xfrm>
            <a:off x="11304588" y="5140325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97" name="Textplatzhalter 2">
            <a:extLst>
              <a:ext uri="{FF2B5EF4-FFF2-40B4-BE49-F238E27FC236}">
                <a16:creationId xmlns:a16="http://schemas.microsoft.com/office/drawing/2014/main" id="{AE36B680-C321-492E-AAF3-53AA23B428AC}"/>
              </a:ext>
            </a:extLst>
          </p:cNvPr>
          <p:cNvSpPr>
            <a:spLocks noGrp="1"/>
          </p:cNvSpPr>
          <p:nvPr>
            <p:custDataLst>
              <p:tags r:id="rId168"/>
            </p:custDataLst>
          </p:nvPr>
        </p:nvSpPr>
        <p:spPr bwMode="auto">
          <a:xfrm>
            <a:off x="8054975" y="5756275"/>
            <a:ext cx="52705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Go-live date</a:t>
            </a:r>
          </a:p>
        </p:txBody>
      </p:sp>
      <p:sp>
        <p:nvSpPr>
          <p:cNvPr id="365" name="Textplatzhalter 2">
            <a:extLst>
              <a:ext uri="{FF2B5EF4-FFF2-40B4-BE49-F238E27FC236}">
                <a16:creationId xmlns:a16="http://schemas.microsoft.com/office/drawing/2014/main" id="{23B1353A-CC5B-553B-2F1B-F413E6A5309C}"/>
              </a:ext>
            </a:extLst>
          </p:cNvPr>
          <p:cNvSpPr>
            <a:spLocks noGrp="1"/>
          </p:cNvSpPr>
          <p:nvPr>
            <p:custDataLst>
              <p:tags r:id="rId169"/>
            </p:custDataLst>
          </p:nvPr>
        </p:nvSpPr>
        <p:spPr bwMode="auto">
          <a:xfrm>
            <a:off x="1479550" y="1897063"/>
            <a:ext cx="42386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  <a:sym typeface="Lato" panose="020F0502020204030203" pitchFamily="34" charset="0"/>
              </a:rPr>
              <a:t>Activities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63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70"/>
            </p:custDataLst>
          </p:nvPr>
        </p:nvSpPr>
        <p:spPr bwMode="auto">
          <a:xfrm>
            <a:off x="10545763" y="1835150"/>
            <a:ext cx="5429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800" b="1">
                <a:solidFill>
                  <a:schemeClr val="accent1"/>
                </a:solidFill>
                <a:latin typeface="Lato" panose="020F0502020204030203" pitchFamily="34" charset="0"/>
                <a:sym typeface="Lato" panose="020F0502020204030203" pitchFamily="34" charset="0"/>
              </a:rPr>
              <a:t>Responsible</a:t>
            </a:r>
          </a:p>
        </p:txBody>
      </p:sp>
      <p:sp>
        <p:nvSpPr>
          <p:cNvPr id="479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71"/>
            </p:custDataLst>
          </p:nvPr>
        </p:nvSpPr>
        <p:spPr bwMode="auto">
          <a:xfrm>
            <a:off x="11304588" y="1835150"/>
            <a:ext cx="31273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solidFill>
                  <a:schemeClr val="accent1"/>
                </a:solidFill>
                <a:effectLst/>
                <a:latin typeface="Lato" panose="020F0502020204030203" pitchFamily="34" charset="0"/>
                <a:sym typeface="Lato" panose="020F0502020204030203" pitchFamily="34" charset="0"/>
              </a:rPr>
              <a:t>Owner</a:t>
            </a:r>
            <a:endParaRPr lang="en-US" sz="800" b="1">
              <a:solidFill>
                <a:schemeClr val="accent1"/>
              </a:solidFill>
              <a:latin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94" name="Textplatzhalter 2">
            <a:extLst>
              <a:ext uri="{FF2B5EF4-FFF2-40B4-BE49-F238E27FC236}">
                <a16:creationId xmlns:a16="http://schemas.microsoft.com/office/drawing/2014/main" id="{0733A97F-5A4D-06C3-AC08-B3652CE85027}"/>
              </a:ext>
            </a:extLst>
          </p:cNvPr>
          <p:cNvSpPr>
            <a:spLocks noGrp="1"/>
          </p:cNvSpPr>
          <p:nvPr>
            <p:custDataLst>
              <p:tags r:id="rId172"/>
            </p:custDataLst>
          </p:nvPr>
        </p:nvSpPr>
        <p:spPr bwMode="auto">
          <a:xfrm>
            <a:off x="7485063" y="5756275"/>
            <a:ext cx="534988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Go-live Date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decision</a:t>
            </a:r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035E729-6B82-DC03-F99D-5DA6A61B3B3B}"/>
              </a:ext>
            </a:extLst>
          </p:cNvPr>
          <p:cNvSpPr>
            <a:spLocks noGrp="1"/>
          </p:cNvSpPr>
          <p:nvPr>
            <p:custDataLst>
              <p:tags r:id="rId173"/>
            </p:custDataLst>
          </p:nvPr>
        </p:nvSpPr>
        <p:spPr bwMode="auto">
          <a:xfrm>
            <a:off x="6611938" y="5756275"/>
            <a:ext cx="479425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700">
                <a:solidFill>
                  <a:srgbClr val="0038D5"/>
                </a:solidFill>
                <a:latin typeface="Open Sauce One" panose="00000500000000000000" pitchFamily="2" charset="0"/>
              </a:rPr>
              <a:t>UAT Ready</a:t>
            </a:r>
            <a:endParaRPr kumimoji="0" lang="en-GB" sz="700" b="0" i="0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>
        <p:nvSpPr>
          <p:cNvPr id="387" name="Textplatzhalter 2">
            <a:extLst>
              <a:ext uri="{FF2B5EF4-FFF2-40B4-BE49-F238E27FC236}">
                <a16:creationId xmlns:a16="http://schemas.microsoft.com/office/drawing/2014/main" id="{71A40F5B-D753-4529-87EF-714B5905D9E5}"/>
              </a:ext>
            </a:extLst>
          </p:cNvPr>
          <p:cNvSpPr>
            <a:spLocks noGrp="1"/>
          </p:cNvSpPr>
          <p:nvPr>
            <p:custDataLst>
              <p:tags r:id="rId174"/>
            </p:custDataLst>
          </p:nvPr>
        </p:nvSpPr>
        <p:spPr bwMode="auto">
          <a:xfrm>
            <a:off x="5000625" y="5756275"/>
            <a:ext cx="7604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SOW and Design </a:t>
            </a:r>
            <a:b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</a:b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Sign-off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51" name="Szöveg helye 2">
            <a:extLst>
              <a:ext uri="{FF2B5EF4-FFF2-40B4-BE49-F238E27FC236}">
                <a16:creationId xmlns:a16="http://schemas.microsoft.com/office/drawing/2014/main" id="{9EA8649C-0E40-5B2B-6026-8BAA131EE4FD}"/>
              </a:ext>
            </a:extLst>
          </p:cNvPr>
          <p:cNvSpPr>
            <a:spLocks noGrp="1"/>
          </p:cNvSpPr>
          <p:nvPr>
            <p:custDataLst>
              <p:tags r:id="rId175"/>
            </p:custDataLst>
          </p:nvPr>
        </p:nvSpPr>
        <p:spPr bwMode="auto">
          <a:xfrm>
            <a:off x="4152900" y="5756275"/>
            <a:ext cx="8128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196FE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700">
                <a:solidFill>
                  <a:srgbClr val="0038D5"/>
                </a:solidFill>
              </a:rPr>
              <a:t>Hy SAP connector 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&amp; training data</a:t>
            </a:r>
            <a:br>
              <a:rPr lang="en-US" altLang="en-US" sz="700">
                <a:solidFill>
                  <a:srgbClr val="0038D5"/>
                </a:solidFill>
              </a:rPr>
            </a:br>
            <a:r>
              <a:rPr lang="en-US" altLang="en-US" sz="700">
                <a:solidFill>
                  <a:srgbClr val="0038D5"/>
                </a:solidFill>
              </a:rPr>
              <a:t> readiness</a:t>
            </a:r>
            <a:endParaRPr lang="en-US" sz="700">
              <a:solidFill>
                <a:srgbClr val="0038D5"/>
              </a:solidFill>
              <a:sym typeface="Lato" panose="020F0502020204030203" pitchFamily="34" charset="0"/>
            </a:endParaRPr>
          </a:p>
        </p:txBody>
      </p:sp>
      <p:sp>
        <p:nvSpPr>
          <p:cNvPr id="391" name="Textplatzhalter 2">
            <a:extLst>
              <a:ext uri="{FF2B5EF4-FFF2-40B4-BE49-F238E27FC236}">
                <a16:creationId xmlns:a16="http://schemas.microsoft.com/office/drawing/2014/main" id="{AD5C6766-E451-DD01-7299-3B0A87A4CB3D}"/>
              </a:ext>
            </a:extLst>
          </p:cNvPr>
          <p:cNvSpPr>
            <a:spLocks noGrp="1"/>
          </p:cNvSpPr>
          <p:nvPr>
            <p:custDataLst>
              <p:tags r:id="rId176"/>
            </p:custDataLst>
          </p:nvPr>
        </p:nvSpPr>
        <p:spPr bwMode="auto">
          <a:xfrm>
            <a:off x="3530600" y="5756275"/>
            <a:ext cx="587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sym typeface="Open Sauce One" panose="00000500000000000000" pitchFamily="2" charset="0"/>
              </a:rPr>
              <a:t>Kick-off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en-US" sz="700">
                <a:solidFill>
                  <a:srgbClr val="0038D5"/>
                </a:solidFill>
                <a:latin typeface="Open Sauce One" panose="00000500000000000000" pitchFamily="2" charset="0"/>
                <a:sym typeface="Open Sauce One" panose="00000500000000000000" pitchFamily="2" charset="0"/>
              </a:rPr>
              <a:t>&amp;</a:t>
            </a: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sym typeface="Open Sauce One" panose="00000500000000000000" pitchFamily="2" charset="0"/>
              </a:rPr>
              <a:t> Workshops</a:t>
            </a:r>
          </a:p>
        </p:txBody>
      </p:sp>
      <p:sp>
        <p:nvSpPr>
          <p:cNvPr id="389" name="Textplatzhalter 2">
            <a:extLst>
              <a:ext uri="{FF2B5EF4-FFF2-40B4-BE49-F238E27FC236}">
                <a16:creationId xmlns:a16="http://schemas.microsoft.com/office/drawing/2014/main" id="{CFAAEE83-3EEB-A3FC-1D2C-921E6DC6096C}"/>
              </a:ext>
            </a:extLst>
          </p:cNvPr>
          <p:cNvSpPr>
            <a:spLocks noGrp="1"/>
          </p:cNvSpPr>
          <p:nvPr>
            <p:custDataLst>
              <p:tags r:id="rId177"/>
            </p:custDataLst>
          </p:nvPr>
        </p:nvSpPr>
        <p:spPr bwMode="auto">
          <a:xfrm>
            <a:off x="5275263" y="6492875"/>
            <a:ext cx="3852863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~ 6 months Pilot phase period (4 months of implementation + 2 productive testing period)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563" name="Textplatzhalter 2">
            <a:extLst>
              <a:ext uri="{FF2B5EF4-FFF2-40B4-BE49-F238E27FC236}">
                <a16:creationId xmlns:a16="http://schemas.microsoft.com/office/drawing/2014/main" id="{D35B644B-4BD4-113A-89EF-E6CA11A05511}"/>
              </a:ext>
            </a:extLst>
          </p:cNvPr>
          <p:cNvSpPr>
            <a:spLocks noGrp="1"/>
          </p:cNvSpPr>
          <p:nvPr>
            <p:custDataLst>
              <p:tags r:id="rId178"/>
            </p:custDataLst>
          </p:nvPr>
        </p:nvSpPr>
        <p:spPr bwMode="auto">
          <a:xfrm>
            <a:off x="5302250" y="6226175"/>
            <a:ext cx="798513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700">
                <a:solidFill>
                  <a:srgbClr val="0038D5"/>
                </a:solidFill>
                <a:latin typeface="Open Sauce One" panose="00000500000000000000" pitchFamily="2" charset="0"/>
              </a:rPr>
              <a:t>Limited Availability</a:t>
            </a:r>
            <a:endParaRPr kumimoji="0" lang="en-GB" sz="700" b="0" i="0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anose="00000500000000000000" pitchFamily="2" charset="0"/>
              <a:sym typeface="Open Sauce One" panose="00000500000000000000" pitchFamily="2" charset="0"/>
            </a:endParaRPr>
          </a:p>
        </p:txBody>
      </p:sp>
      <p:sp>
        <p:nvSpPr>
          <p:cNvPr id="373" name="Textplatzhalter 2">
            <a:extLst>
              <a:ext uri="{FF2B5EF4-FFF2-40B4-BE49-F238E27FC236}">
                <a16:creationId xmlns:a16="http://schemas.microsoft.com/office/drawing/2014/main" id="{B9BA8C29-E4AF-5EEA-9F34-B34C1ECB8DF7}"/>
              </a:ext>
            </a:extLst>
          </p:cNvPr>
          <p:cNvSpPr>
            <a:spLocks noGrp="1"/>
          </p:cNvSpPr>
          <p:nvPr>
            <p:custDataLst>
              <p:tags r:id="rId179"/>
            </p:custDataLst>
          </p:nvPr>
        </p:nvSpPr>
        <p:spPr bwMode="auto">
          <a:xfrm>
            <a:off x="3322638" y="1897063"/>
            <a:ext cx="1730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  <a:sym typeface="Lato" panose="020F0502020204030203" pitchFamily="34" charset="0"/>
              </a:rPr>
              <a:t>CW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551" name="Szöveg helye 2">
            <a:extLst>
              <a:ext uri="{FF2B5EF4-FFF2-40B4-BE49-F238E27FC236}">
                <a16:creationId xmlns:a16="http://schemas.microsoft.com/office/drawing/2014/main" id="{050DA169-BDC9-F6F2-84B3-57313A5BB480}"/>
              </a:ext>
            </a:extLst>
          </p:cNvPr>
          <p:cNvSpPr>
            <a:spLocks noGrp="1"/>
          </p:cNvSpPr>
          <p:nvPr>
            <p:custDataLst>
              <p:tags r:id="rId180"/>
            </p:custDataLst>
          </p:nvPr>
        </p:nvSpPr>
        <p:spPr bwMode="auto">
          <a:xfrm>
            <a:off x="11304588" y="3173413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29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81"/>
            </p:custDataLst>
          </p:nvPr>
        </p:nvSpPr>
        <p:spPr bwMode="auto">
          <a:xfrm>
            <a:off x="7273925" y="3551238"/>
            <a:ext cx="1047750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Hy Studio &amp; Insights v2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612" name="Textplatzhalter 2">
            <a:extLst>
              <a:ext uri="{FF2B5EF4-FFF2-40B4-BE49-F238E27FC236}">
                <a16:creationId xmlns:a16="http://schemas.microsoft.com/office/drawing/2014/main" id="{DEDE25A7-B0A6-3FEF-AC35-082FC52F05B5}"/>
              </a:ext>
            </a:extLst>
          </p:cNvPr>
          <p:cNvSpPr>
            <a:spLocks noGrp="1"/>
          </p:cNvSpPr>
          <p:nvPr>
            <p:custDataLst>
              <p:tags r:id="rId182"/>
            </p:custDataLst>
          </p:nvPr>
        </p:nvSpPr>
        <p:spPr bwMode="auto">
          <a:xfrm>
            <a:off x="6232525" y="3300413"/>
            <a:ext cx="563563" cy="109538"/>
          </a:xfrm>
          <a:prstGeom prst="rect">
            <a:avLst/>
          </a:prstGeom>
          <a:solidFill>
            <a:srgbClr val="DFE5EF"/>
          </a:solidFill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800">
                <a:effectLst/>
                <a:latin typeface="Open Sauce One" panose="00000500000000000000" pitchFamily="2" charset="0"/>
              </a:rPr>
              <a:t>AI Agent v1</a:t>
            </a:r>
            <a:endParaRPr kumimoji="0" lang="en-GB" sz="8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Lato" panose="020F0502020204030203" pitchFamily="34" charset="0"/>
            </a:endParaRPr>
          </a:p>
        </p:txBody>
      </p:sp>
      <p:sp>
        <p:nvSpPr>
          <p:cNvPr id="405" name="Textplatzhalter 2">
            <a:extLst>
              <a:ext uri="{FF2B5EF4-FFF2-40B4-BE49-F238E27FC236}">
                <a16:creationId xmlns:a16="http://schemas.microsoft.com/office/drawing/2014/main" id="{F5D74722-28B2-135F-6FB0-E281BA54A999}"/>
              </a:ext>
            </a:extLst>
          </p:cNvPr>
          <p:cNvSpPr>
            <a:spLocks noGrp="1"/>
          </p:cNvSpPr>
          <p:nvPr>
            <p:custDataLst>
              <p:tags r:id="rId183"/>
            </p:custDataLst>
          </p:nvPr>
        </p:nvSpPr>
        <p:spPr bwMode="auto">
          <a:xfrm>
            <a:off x="1479550" y="3424238"/>
            <a:ext cx="1508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Application implementation</a:t>
            </a:r>
          </a:p>
        </p:txBody>
      </p:sp>
      <p:sp>
        <p:nvSpPr>
          <p:cNvPr id="555" name="Szöveg helye 2">
            <a:extLst>
              <a:ext uri="{FF2B5EF4-FFF2-40B4-BE49-F238E27FC236}">
                <a16:creationId xmlns:a16="http://schemas.microsoft.com/office/drawing/2014/main" id="{E3382E55-C758-EDFB-389F-BCF118797CAE}"/>
              </a:ext>
            </a:extLst>
          </p:cNvPr>
          <p:cNvSpPr>
            <a:spLocks noGrp="1"/>
          </p:cNvSpPr>
          <p:nvPr>
            <p:custDataLst>
              <p:tags r:id="rId184"/>
            </p:custDataLst>
          </p:nvPr>
        </p:nvSpPr>
        <p:spPr bwMode="auto">
          <a:xfrm>
            <a:off x="10545763" y="3424238"/>
            <a:ext cx="6413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 &amp; QA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60" name="Szöveg helye 2">
            <a:extLst>
              <a:ext uri="{FF2B5EF4-FFF2-40B4-BE49-F238E27FC236}">
                <a16:creationId xmlns:a16="http://schemas.microsoft.com/office/drawing/2014/main" id="{F6ACAF06-9724-515B-F9D5-56914FD09706}"/>
              </a:ext>
            </a:extLst>
          </p:cNvPr>
          <p:cNvSpPr>
            <a:spLocks noGrp="1"/>
          </p:cNvSpPr>
          <p:nvPr>
            <p:custDataLst>
              <p:tags r:id="rId185"/>
            </p:custDataLst>
          </p:nvPr>
        </p:nvSpPr>
        <p:spPr bwMode="auto">
          <a:xfrm>
            <a:off x="11304588" y="3424238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47" name="Szöveg helye 2">
            <a:extLst>
              <a:ext uri="{FF2B5EF4-FFF2-40B4-BE49-F238E27FC236}">
                <a16:creationId xmlns:a16="http://schemas.microsoft.com/office/drawing/2014/main" id="{36DD62EC-9415-49D0-11D3-E21B5CB0DB8B}"/>
              </a:ext>
            </a:extLst>
          </p:cNvPr>
          <p:cNvSpPr>
            <a:spLocks noGrp="1"/>
          </p:cNvSpPr>
          <p:nvPr>
            <p:custDataLst>
              <p:tags r:id="rId186"/>
            </p:custDataLst>
          </p:nvPr>
        </p:nvSpPr>
        <p:spPr bwMode="auto">
          <a:xfrm>
            <a:off x="11304588" y="2965450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178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187"/>
            </p:custDataLst>
          </p:nvPr>
        </p:nvSpPr>
        <p:spPr bwMode="auto">
          <a:xfrm>
            <a:off x="4021138" y="3829050"/>
            <a:ext cx="688975" cy="2571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FF005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6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Add-on installation</a:t>
            </a:r>
            <a:br>
              <a:rPr kumimoji="0" lang="en-US" altLang="en-US" sz="6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</a:br>
            <a:r>
              <a:rPr kumimoji="0" lang="en-US" altLang="en-US" sz="6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Data exports</a:t>
            </a:r>
          </a:p>
        </p:txBody>
      </p:sp>
      <p:sp>
        <p:nvSpPr>
          <p:cNvPr id="545" name="Szöveg helye 2">
            <a:extLst>
              <a:ext uri="{FF2B5EF4-FFF2-40B4-BE49-F238E27FC236}">
                <a16:creationId xmlns:a16="http://schemas.microsoft.com/office/drawing/2014/main" id="{0FE00CEB-0CCA-29EF-60BA-5392DD1D1168}"/>
              </a:ext>
            </a:extLst>
          </p:cNvPr>
          <p:cNvSpPr>
            <a:spLocks noGrp="1"/>
          </p:cNvSpPr>
          <p:nvPr>
            <p:custDataLst>
              <p:tags r:id="rId188"/>
            </p:custDataLst>
          </p:nvPr>
        </p:nvSpPr>
        <p:spPr bwMode="auto">
          <a:xfrm>
            <a:off x="10545763" y="2965450"/>
            <a:ext cx="3651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67" name="Textplatzhalter 2">
            <a:extLst>
              <a:ext uri="{FF2B5EF4-FFF2-40B4-BE49-F238E27FC236}">
                <a16:creationId xmlns:a16="http://schemas.microsoft.com/office/drawing/2014/main" id="{626AB06F-0247-7A5D-8CFB-A8FD26CB92EA}"/>
              </a:ext>
            </a:extLst>
          </p:cNvPr>
          <p:cNvSpPr>
            <a:spLocks noGrp="1"/>
          </p:cNvSpPr>
          <p:nvPr>
            <p:custDataLst>
              <p:tags r:id="rId189"/>
            </p:custDataLst>
          </p:nvPr>
        </p:nvSpPr>
        <p:spPr bwMode="auto">
          <a:xfrm>
            <a:off x="1479550" y="2965450"/>
            <a:ext cx="13589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Training Data Acquisition</a:t>
            </a:r>
          </a:p>
        </p:txBody>
      </p:sp>
      <p:sp>
        <p:nvSpPr>
          <p:cNvPr id="362" name="Textplatzhalter 2">
            <a:extLst>
              <a:ext uri="{FF2B5EF4-FFF2-40B4-BE49-F238E27FC236}">
                <a16:creationId xmlns:a16="http://schemas.microsoft.com/office/drawing/2014/main" id="{A1E63D44-7337-F15D-BF62-9A0803D4E0CE}"/>
              </a:ext>
            </a:extLst>
          </p:cNvPr>
          <p:cNvSpPr>
            <a:spLocks noGrp="1"/>
          </p:cNvSpPr>
          <p:nvPr>
            <p:custDataLst>
              <p:tags r:id="rId190"/>
            </p:custDataLst>
          </p:nvPr>
        </p:nvSpPr>
        <p:spPr bwMode="auto">
          <a:xfrm>
            <a:off x="1479550" y="3717925"/>
            <a:ext cx="147796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Integration implementation</a:t>
            </a:r>
          </a:p>
        </p:txBody>
      </p:sp>
      <p:sp>
        <p:nvSpPr>
          <p:cNvPr id="567" name="Szöveg helye 2">
            <a:extLst>
              <a:ext uri="{FF2B5EF4-FFF2-40B4-BE49-F238E27FC236}">
                <a16:creationId xmlns:a16="http://schemas.microsoft.com/office/drawing/2014/main" id="{A509BF97-A382-5D21-12B4-7E6AA9D3B472}"/>
              </a:ext>
            </a:extLst>
          </p:cNvPr>
          <p:cNvSpPr>
            <a:spLocks noGrp="1"/>
          </p:cNvSpPr>
          <p:nvPr>
            <p:custDataLst>
              <p:tags r:id="rId191"/>
            </p:custDataLst>
          </p:nvPr>
        </p:nvSpPr>
        <p:spPr bwMode="auto">
          <a:xfrm>
            <a:off x="10545763" y="3717925"/>
            <a:ext cx="6985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COE, Ask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62" name="Szöveg helye 2">
            <a:extLst>
              <a:ext uri="{FF2B5EF4-FFF2-40B4-BE49-F238E27FC236}">
                <a16:creationId xmlns:a16="http://schemas.microsoft.com/office/drawing/2014/main" id="{4150E74B-1C43-8E45-FA89-07044DC5F94A}"/>
              </a:ext>
            </a:extLst>
          </p:cNvPr>
          <p:cNvSpPr>
            <a:spLocks noGrp="1"/>
          </p:cNvSpPr>
          <p:nvPr>
            <p:custDataLst>
              <p:tags r:id="rId192"/>
            </p:custDataLst>
          </p:nvPr>
        </p:nvSpPr>
        <p:spPr bwMode="auto">
          <a:xfrm>
            <a:off x="11304588" y="3717925"/>
            <a:ext cx="1682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6" name="Szöveg helye 2">
            <a:extLst>
              <a:ext uri="{FF2B5EF4-FFF2-40B4-BE49-F238E27FC236}">
                <a16:creationId xmlns:a16="http://schemas.microsoft.com/office/drawing/2014/main" id="{5E12EE01-DCDA-C372-B9DF-8F4AB2C5FEE6}"/>
              </a:ext>
            </a:extLst>
          </p:cNvPr>
          <p:cNvSpPr>
            <a:spLocks noGrp="1"/>
          </p:cNvSpPr>
          <p:nvPr>
            <p:custDataLst>
              <p:tags r:id="rId193"/>
            </p:custDataLst>
          </p:nvPr>
        </p:nvSpPr>
        <p:spPr bwMode="auto">
          <a:xfrm>
            <a:off x="11304588" y="2740025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69" name="Textplatzhalter 2">
            <a:extLst>
              <a:ext uri="{FF2B5EF4-FFF2-40B4-BE49-F238E27FC236}">
                <a16:creationId xmlns:a16="http://schemas.microsoft.com/office/drawing/2014/main" id="{7C0D164D-CFDA-A0B0-F085-6486F1EEB1FC}"/>
              </a:ext>
            </a:extLst>
          </p:cNvPr>
          <p:cNvSpPr>
            <a:spLocks noGrp="1"/>
          </p:cNvSpPr>
          <p:nvPr>
            <p:custDataLst>
              <p:tags r:id="rId194"/>
            </p:custDataLst>
          </p:nvPr>
        </p:nvSpPr>
        <p:spPr bwMode="auto">
          <a:xfrm>
            <a:off x="1479550" y="3924300"/>
            <a:ext cx="14859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System Integration Testing</a:t>
            </a:r>
          </a:p>
        </p:txBody>
      </p:sp>
      <p:sp>
        <p:nvSpPr>
          <p:cNvPr id="569" name="Szöveg helye 2">
            <a:extLst>
              <a:ext uri="{FF2B5EF4-FFF2-40B4-BE49-F238E27FC236}">
                <a16:creationId xmlns:a16="http://schemas.microsoft.com/office/drawing/2014/main" id="{4BEA26D3-0EB1-1538-B5F5-D646E12C3F7A}"/>
              </a:ext>
            </a:extLst>
          </p:cNvPr>
          <p:cNvSpPr>
            <a:spLocks noGrp="1"/>
          </p:cNvSpPr>
          <p:nvPr>
            <p:custDataLst>
              <p:tags r:id="rId195"/>
            </p:custDataLst>
          </p:nvPr>
        </p:nvSpPr>
        <p:spPr bwMode="auto">
          <a:xfrm>
            <a:off x="10545763" y="3924300"/>
            <a:ext cx="2841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65" name="Szöveg helye 2">
            <a:extLst>
              <a:ext uri="{FF2B5EF4-FFF2-40B4-BE49-F238E27FC236}">
                <a16:creationId xmlns:a16="http://schemas.microsoft.com/office/drawing/2014/main" id="{A2248476-E387-161D-14B5-38D33F83D2C0}"/>
              </a:ext>
            </a:extLst>
          </p:cNvPr>
          <p:cNvSpPr>
            <a:spLocks noGrp="1"/>
          </p:cNvSpPr>
          <p:nvPr>
            <p:custDataLst>
              <p:tags r:id="rId196"/>
            </p:custDataLst>
          </p:nvPr>
        </p:nvSpPr>
        <p:spPr bwMode="auto">
          <a:xfrm>
            <a:off x="11304588" y="3924300"/>
            <a:ext cx="1682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7" name="Szöveg helye 2">
            <a:extLst>
              <a:ext uri="{FF2B5EF4-FFF2-40B4-BE49-F238E27FC236}">
                <a16:creationId xmlns:a16="http://schemas.microsoft.com/office/drawing/2014/main" id="{181F983F-190A-5F9D-613B-B00CE52D1CC4}"/>
              </a:ext>
            </a:extLst>
          </p:cNvPr>
          <p:cNvSpPr>
            <a:spLocks noGrp="1"/>
          </p:cNvSpPr>
          <p:nvPr>
            <p:custDataLst>
              <p:tags r:id="rId197"/>
            </p:custDataLst>
          </p:nvPr>
        </p:nvSpPr>
        <p:spPr bwMode="auto">
          <a:xfrm>
            <a:off x="10545763" y="2740025"/>
            <a:ext cx="6159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SA, Ask IT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698" name="Textplatzhalter 2">
            <a:extLst>
              <a:ext uri="{FF2B5EF4-FFF2-40B4-BE49-F238E27FC236}">
                <a16:creationId xmlns:a16="http://schemas.microsoft.com/office/drawing/2014/main" id="{056DD6ED-AA6C-43B9-BC45-DD68AA5EFEC4}"/>
              </a:ext>
            </a:extLst>
          </p:cNvPr>
          <p:cNvSpPr>
            <a:spLocks noGrp="1"/>
          </p:cNvSpPr>
          <p:nvPr>
            <p:custDataLst>
              <p:tags r:id="rId198"/>
            </p:custDataLst>
          </p:nvPr>
        </p:nvSpPr>
        <p:spPr bwMode="auto">
          <a:xfrm>
            <a:off x="1479550" y="2740025"/>
            <a:ext cx="143351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Technical Solution Design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459" name="Szöveg helye 2">
            <a:extLst>
              <a:ext uri="{FF2B5EF4-FFF2-40B4-BE49-F238E27FC236}">
                <a16:creationId xmlns:a16="http://schemas.microsoft.com/office/drawing/2014/main" id="{65010A24-867E-009E-1207-6C9D0AA5D4CE}"/>
              </a:ext>
            </a:extLst>
          </p:cNvPr>
          <p:cNvSpPr>
            <a:spLocks noGrp="1"/>
          </p:cNvSpPr>
          <p:nvPr>
            <p:custDataLst>
              <p:tags r:id="rId199"/>
            </p:custDataLst>
          </p:nvPr>
        </p:nvSpPr>
        <p:spPr bwMode="auto">
          <a:xfrm>
            <a:off x="6091238" y="4348163"/>
            <a:ext cx="438150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Plan 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53" name="Szöveg helye 2">
            <a:extLst>
              <a:ext uri="{FF2B5EF4-FFF2-40B4-BE49-F238E27FC236}">
                <a16:creationId xmlns:a16="http://schemas.microsoft.com/office/drawing/2014/main" id="{FB2EE4EF-E0E0-690E-DA89-0B25F2F75211}"/>
              </a:ext>
            </a:extLst>
          </p:cNvPr>
          <p:cNvSpPr>
            <a:spLocks noGrp="1"/>
          </p:cNvSpPr>
          <p:nvPr>
            <p:custDataLst>
              <p:tags r:id="rId200"/>
            </p:custDataLst>
          </p:nvPr>
        </p:nvSpPr>
        <p:spPr bwMode="auto">
          <a:xfrm>
            <a:off x="10545763" y="3173413"/>
            <a:ext cx="6413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COE &amp; QA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 useBgFill="1">
        <p:nvSpPr>
          <p:cNvPr id="22" name="Szöveg helye 2">
            <a:extLst>
              <a:ext uri="{FF2B5EF4-FFF2-40B4-BE49-F238E27FC236}">
                <a16:creationId xmlns:a16="http://schemas.microsoft.com/office/drawing/2014/main" id="{6BC610D1-575F-ECF6-2183-D2E011BBF205}"/>
              </a:ext>
            </a:extLst>
          </p:cNvPr>
          <p:cNvSpPr>
            <a:spLocks noGrp="1"/>
          </p:cNvSpPr>
          <p:nvPr>
            <p:custDataLst>
              <p:tags r:id="rId201"/>
            </p:custDataLst>
          </p:nvPr>
        </p:nvSpPr>
        <p:spPr bwMode="auto">
          <a:xfrm>
            <a:off x="7889875" y="4189413"/>
            <a:ext cx="582613" cy="171450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UAT Sign-off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04" name="Szöveg helye 2">
            <a:extLst>
              <a:ext uri="{FF2B5EF4-FFF2-40B4-BE49-F238E27FC236}">
                <a16:creationId xmlns:a16="http://schemas.microsoft.com/office/drawing/2014/main" id="{FC8B45A6-D102-F4A1-7B8A-E8758EB7B314}"/>
              </a:ext>
            </a:extLst>
          </p:cNvPr>
          <p:cNvSpPr>
            <a:spLocks noGrp="1"/>
          </p:cNvSpPr>
          <p:nvPr>
            <p:custDataLst>
              <p:tags r:id="rId202"/>
            </p:custDataLst>
          </p:nvPr>
        </p:nvSpPr>
        <p:spPr bwMode="auto">
          <a:xfrm>
            <a:off x="11304588" y="2462213"/>
            <a:ext cx="131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374" name="Textplatzhalter 2">
            <a:extLst>
              <a:ext uri="{FF2B5EF4-FFF2-40B4-BE49-F238E27FC236}">
                <a16:creationId xmlns:a16="http://schemas.microsoft.com/office/drawing/2014/main" id="{7A52EAA8-E2B0-2712-D322-B937E7B8C289}"/>
              </a:ext>
            </a:extLst>
          </p:cNvPr>
          <p:cNvSpPr>
            <a:spLocks noGrp="1"/>
          </p:cNvSpPr>
          <p:nvPr>
            <p:custDataLst>
              <p:tags r:id="rId203"/>
            </p:custDataLst>
          </p:nvPr>
        </p:nvSpPr>
        <p:spPr bwMode="auto">
          <a:xfrm>
            <a:off x="1479550" y="4221163"/>
            <a:ext cx="1573213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uce One" panose="00000500000000000000" pitchFamily="2" charset="0"/>
                <a:ea typeface="+mn-ea"/>
                <a:cs typeface="+mn-cs"/>
                <a:sym typeface="Open Sauce One" panose="00000500000000000000" pitchFamily="2" charset="0"/>
              </a:rPr>
              <a:t>UAT (User Acceptance Test)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uce One" panose="00000500000000000000" pitchFamily="2" charset="0"/>
              <a:ea typeface="+mn-ea"/>
              <a:cs typeface="+mn-cs"/>
              <a:sym typeface="Open Sauce One" panose="00000500000000000000" pitchFamily="2" charset="0"/>
            </a:endParaRPr>
          </a:p>
        </p:txBody>
      </p:sp>
      <p:sp>
        <p:nvSpPr>
          <p:cNvPr id="571" name="Szöveg helye 2">
            <a:extLst>
              <a:ext uri="{FF2B5EF4-FFF2-40B4-BE49-F238E27FC236}">
                <a16:creationId xmlns:a16="http://schemas.microsoft.com/office/drawing/2014/main" id="{E9698E2C-6B17-3CB0-99EA-816354DD8801}"/>
              </a:ext>
            </a:extLst>
          </p:cNvPr>
          <p:cNvSpPr>
            <a:spLocks noGrp="1"/>
          </p:cNvSpPr>
          <p:nvPr>
            <p:custDataLst>
              <p:tags r:id="rId204"/>
            </p:custDataLst>
          </p:nvPr>
        </p:nvSpPr>
        <p:spPr bwMode="auto">
          <a:xfrm>
            <a:off x="10545763" y="4221163"/>
            <a:ext cx="66992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QA, Ask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73" name="Szöveg helye 2">
            <a:extLst>
              <a:ext uri="{FF2B5EF4-FFF2-40B4-BE49-F238E27FC236}">
                <a16:creationId xmlns:a16="http://schemas.microsoft.com/office/drawing/2014/main" id="{00D1F703-D672-9074-1396-03E9BE1F162A}"/>
              </a:ext>
            </a:extLst>
          </p:cNvPr>
          <p:cNvSpPr>
            <a:spLocks noGrp="1"/>
          </p:cNvSpPr>
          <p:nvPr>
            <p:custDataLst>
              <p:tags r:id="rId205"/>
            </p:custDataLst>
          </p:nvPr>
        </p:nvSpPr>
        <p:spPr bwMode="auto">
          <a:xfrm>
            <a:off x="11304588" y="4221163"/>
            <a:ext cx="1682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472" name="Szöveg helye 2">
            <a:extLst>
              <a:ext uri="{FF2B5EF4-FFF2-40B4-BE49-F238E27FC236}">
                <a16:creationId xmlns:a16="http://schemas.microsoft.com/office/drawing/2014/main" id="{B83C8516-F756-3583-7C0D-2D82EBA9C97F}"/>
              </a:ext>
            </a:extLst>
          </p:cNvPr>
          <p:cNvSpPr>
            <a:spLocks noGrp="1"/>
          </p:cNvSpPr>
          <p:nvPr>
            <p:custDataLst>
              <p:tags r:id="rId206"/>
            </p:custDataLst>
          </p:nvPr>
        </p:nvSpPr>
        <p:spPr bwMode="auto">
          <a:xfrm>
            <a:off x="10545763" y="2462213"/>
            <a:ext cx="64293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SA. Ask FT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594" name="Szöveg helye 2">
            <a:extLst>
              <a:ext uri="{FF2B5EF4-FFF2-40B4-BE49-F238E27FC236}">
                <a16:creationId xmlns:a16="http://schemas.microsoft.com/office/drawing/2014/main" id="{DD06B8B8-25B6-67F1-7EDF-BF49F558ADEC}"/>
              </a:ext>
            </a:extLst>
          </p:cNvPr>
          <p:cNvSpPr>
            <a:spLocks noGrp="1"/>
          </p:cNvSpPr>
          <p:nvPr>
            <p:custDataLst>
              <p:tags r:id="rId207"/>
            </p:custDataLst>
          </p:nvPr>
        </p:nvSpPr>
        <p:spPr bwMode="auto">
          <a:xfrm>
            <a:off x="6589713" y="4051300"/>
            <a:ext cx="523875" cy="171450"/>
          </a:xfrm>
          <a:prstGeom prst="rect">
            <a:avLst/>
          </a:prstGeom>
          <a:solidFill>
            <a:srgbClr val="DFE5EF"/>
          </a:solidFill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SIT Sign-off</a:t>
            </a:r>
            <a:endParaRPr lang="en-US" sz="8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55" name="Szöveg helye 2">
            <a:extLst>
              <a:ext uri="{FF2B5EF4-FFF2-40B4-BE49-F238E27FC236}">
                <a16:creationId xmlns:a16="http://schemas.microsoft.com/office/drawing/2014/main" id="{A3062083-1339-8B24-E794-01EF68D97F64}"/>
              </a:ext>
            </a:extLst>
          </p:cNvPr>
          <p:cNvSpPr>
            <a:spLocks noGrp="1"/>
          </p:cNvSpPr>
          <p:nvPr>
            <p:custDataLst>
              <p:tags r:id="rId208"/>
            </p:custDataLst>
          </p:nvPr>
        </p:nvSpPr>
        <p:spPr bwMode="auto">
          <a:xfrm>
            <a:off x="10545763" y="4843463"/>
            <a:ext cx="2825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 IM</a:t>
            </a:r>
            <a:endParaRPr lang="en-US" sz="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31" name="TextBox 48">
            <a:extLst>
              <a:ext uri="{FF2B5EF4-FFF2-40B4-BE49-F238E27FC236}">
                <a16:creationId xmlns:a16="http://schemas.microsoft.com/office/drawing/2014/main" id="{BCD65A5C-F65C-3A40-57A4-2490DC00FBD0}"/>
              </a:ext>
            </a:extLst>
          </p:cNvPr>
          <p:cNvSpPr txBox="1"/>
          <p:nvPr/>
        </p:nvSpPr>
        <p:spPr>
          <a:xfrm>
            <a:off x="255589" y="5060951"/>
            <a:ext cx="1177924" cy="443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Roll-outs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8ABCFAEA-B8B4-9C77-FA1C-1BC2BA3992E3}"/>
              </a:ext>
            </a:extLst>
          </p:cNvPr>
          <p:cNvSpPr/>
          <p:nvPr/>
        </p:nvSpPr>
        <p:spPr>
          <a:xfrm>
            <a:off x="3759599" y="5087966"/>
            <a:ext cx="1043780" cy="318551"/>
          </a:xfrm>
          <a:prstGeom prst="wedgeRectCallout">
            <a:avLst>
              <a:gd name="adj1" fmla="val 41577"/>
              <a:gd name="adj2" fmla="val 126584"/>
            </a:avLst>
          </a:prstGeom>
          <a:solidFill>
            <a:schemeClr val="bg1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>
                <a:solidFill>
                  <a:schemeClr val="accent1"/>
                </a:solidFill>
                <a:latin typeface="Open Sauce One" panose="00000500000000000000" pitchFamily="2" charset="0"/>
              </a:rPr>
              <a:t>Dependency for subsequent work items and go-live date</a:t>
            </a:r>
          </a:p>
        </p:txBody>
      </p:sp>
      <p:sp>
        <p:nvSpPr>
          <p:cNvPr id="138" name="TextBox 48">
            <a:extLst>
              <a:ext uri="{FF2B5EF4-FFF2-40B4-BE49-F238E27FC236}">
                <a16:creationId xmlns:a16="http://schemas.microsoft.com/office/drawing/2014/main" id="{D5D37A0B-E05F-0FFF-3CEE-3EFC77DE559D}"/>
              </a:ext>
            </a:extLst>
          </p:cNvPr>
          <p:cNvSpPr txBox="1"/>
          <p:nvPr/>
        </p:nvSpPr>
        <p:spPr>
          <a:xfrm>
            <a:off x="46571" y="2020888"/>
            <a:ext cx="1382179" cy="91889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Conceptualization &amp; Planning</a:t>
            </a:r>
          </a:p>
        </p:txBody>
      </p:sp>
      <p:sp>
        <p:nvSpPr>
          <p:cNvPr id="133" name="TextBox 48">
            <a:extLst>
              <a:ext uri="{FF2B5EF4-FFF2-40B4-BE49-F238E27FC236}">
                <a16:creationId xmlns:a16="http://schemas.microsoft.com/office/drawing/2014/main" id="{414B22BA-DC19-0973-668A-C97B9B719D00}"/>
              </a:ext>
            </a:extLst>
          </p:cNvPr>
          <p:cNvSpPr txBox="1"/>
          <p:nvPr/>
        </p:nvSpPr>
        <p:spPr>
          <a:xfrm>
            <a:off x="159543" y="2932114"/>
            <a:ext cx="1269208" cy="4412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AI Training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34" name="TextBox 48">
            <a:extLst>
              <a:ext uri="{FF2B5EF4-FFF2-40B4-BE49-F238E27FC236}">
                <a16:creationId xmlns:a16="http://schemas.microsoft.com/office/drawing/2014/main" id="{543B8F15-E81C-A104-F0CF-277FD86C0984}"/>
              </a:ext>
            </a:extLst>
          </p:cNvPr>
          <p:cNvSpPr txBox="1"/>
          <p:nvPr/>
        </p:nvSpPr>
        <p:spPr>
          <a:xfrm>
            <a:off x="138264" y="3380056"/>
            <a:ext cx="1290488" cy="7757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Implementation Sprints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35" name="TextBox 48">
            <a:extLst>
              <a:ext uri="{FF2B5EF4-FFF2-40B4-BE49-F238E27FC236}">
                <a16:creationId xmlns:a16="http://schemas.microsoft.com/office/drawing/2014/main" id="{85C3C399-2A13-8DD5-15BD-9B046099A66B}"/>
              </a:ext>
            </a:extLst>
          </p:cNvPr>
          <p:cNvSpPr txBox="1"/>
          <p:nvPr/>
        </p:nvSpPr>
        <p:spPr>
          <a:xfrm>
            <a:off x="149217" y="4151887"/>
            <a:ext cx="1284296" cy="909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Initial Go-live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38D5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(MVP)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8D5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32" name="TextBox 251">
            <a:extLst>
              <a:ext uri="{FF2B5EF4-FFF2-40B4-BE49-F238E27FC236}">
                <a16:creationId xmlns:a16="http://schemas.microsoft.com/office/drawing/2014/main" id="{D3D2F304-725D-0CF4-FF75-70D40A5D56AE}"/>
              </a:ext>
            </a:extLst>
          </p:cNvPr>
          <p:cNvSpPr txBox="1"/>
          <p:nvPr/>
        </p:nvSpPr>
        <p:spPr>
          <a:xfrm>
            <a:off x="10658588" y="5734119"/>
            <a:ext cx="14237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1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Key to reference:</a:t>
            </a:r>
          </a:p>
          <a:p>
            <a:pPr>
              <a:defRPr/>
            </a:pP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COE = Center Of Excellence</a:t>
            </a:r>
            <a:br>
              <a:rPr lang="en-GB" sz="500">
                <a:solidFill>
                  <a:srgbClr val="030436"/>
                </a:solidFill>
                <a:latin typeface="Open Sauce One" pitchFamily="2" charset="0"/>
              </a:rPr>
            </a:b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Ask = Asklepios</a:t>
            </a:r>
            <a:br>
              <a:rPr lang="en-GB" sz="500">
                <a:solidFill>
                  <a:srgbClr val="030436"/>
                </a:solidFill>
                <a:latin typeface="Open Sauce One" pitchFamily="2" charset="0"/>
              </a:rPr>
            </a:b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FT = Functional Team</a:t>
            </a:r>
            <a:endParaRPr kumimoji="0" lang="en-GB" sz="5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Hy = Hypatos</a:t>
            </a:r>
            <a:endParaRPr kumimoji="0" lang="en-GB" sz="5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PM = Project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QA = Quality Assurance</a:t>
            </a:r>
            <a:br>
              <a:rPr lang="en-GB" sz="500">
                <a:solidFill>
                  <a:srgbClr val="030436"/>
                </a:solidFill>
                <a:latin typeface="Open Sauce One" pitchFamily="2" charset="0"/>
              </a:rPr>
            </a:br>
            <a:r>
              <a:rPr lang="en-GB" sz="500">
                <a:solidFill>
                  <a:srgbClr val="030436"/>
                </a:solidFill>
                <a:latin typeface="Open Sauce One" pitchFamily="2" charset="0"/>
              </a:rPr>
              <a:t>SA = Solution Architect</a:t>
            </a:r>
            <a:br>
              <a:rPr lang="en-GB" sz="600">
                <a:solidFill>
                  <a:srgbClr val="030436"/>
                </a:solidFill>
                <a:latin typeface="Open Sauce One" pitchFamily="2" charset="0"/>
              </a:rPr>
            </a:br>
            <a:endParaRPr lang="en-GB" sz="600">
              <a:solidFill>
                <a:srgbClr val="030436"/>
              </a:solidFill>
              <a:latin typeface="Open Sauce One" pitchFamily="2" charset="0"/>
            </a:endParaRPr>
          </a:p>
        </p:txBody>
      </p:sp>
      <p:sp>
        <p:nvSpPr>
          <p:cNvPr id="189" name="Oval 109">
            <a:extLst>
              <a:ext uri="{FF2B5EF4-FFF2-40B4-BE49-F238E27FC236}">
                <a16:creationId xmlns:a16="http://schemas.microsoft.com/office/drawing/2014/main" id="{6EC67754-6481-9F8D-601A-F0A94C089003}"/>
              </a:ext>
            </a:extLst>
          </p:cNvPr>
          <p:cNvSpPr/>
          <p:nvPr/>
        </p:nvSpPr>
        <p:spPr>
          <a:xfrm>
            <a:off x="329772" y="5750719"/>
            <a:ext cx="87318" cy="873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90" name="TextBox 118">
            <a:extLst>
              <a:ext uri="{FF2B5EF4-FFF2-40B4-BE49-F238E27FC236}">
                <a16:creationId xmlns:a16="http://schemas.microsoft.com/office/drawing/2014/main" id="{143D31E1-51BA-C38D-8D44-A98EEB7DD6C2}"/>
              </a:ext>
            </a:extLst>
          </p:cNvPr>
          <p:cNvSpPr txBox="1"/>
          <p:nvPr/>
        </p:nvSpPr>
        <p:spPr>
          <a:xfrm>
            <a:off x="387933" y="5686656"/>
            <a:ext cx="10507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SteerCo Meeting</a:t>
            </a:r>
          </a:p>
        </p:txBody>
      </p:sp>
      <p:sp>
        <p:nvSpPr>
          <p:cNvPr id="191" name="Rectangle 120">
            <a:extLst>
              <a:ext uri="{FF2B5EF4-FFF2-40B4-BE49-F238E27FC236}">
                <a16:creationId xmlns:a16="http://schemas.microsoft.com/office/drawing/2014/main" id="{2249E453-D0CE-3BC3-DE3F-08313BC327FA}"/>
              </a:ext>
            </a:extLst>
          </p:cNvPr>
          <p:cNvSpPr/>
          <p:nvPr/>
        </p:nvSpPr>
        <p:spPr>
          <a:xfrm rot="2746554">
            <a:off x="332042" y="6081765"/>
            <a:ext cx="82778" cy="8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76" name="TextBox 215">
            <a:extLst>
              <a:ext uri="{FF2B5EF4-FFF2-40B4-BE49-F238E27FC236}">
                <a16:creationId xmlns:a16="http://schemas.microsoft.com/office/drawing/2014/main" id="{100D3823-82B5-7842-480D-0A42D9AE7B61}"/>
              </a:ext>
            </a:extLst>
          </p:cNvPr>
          <p:cNvSpPr txBox="1"/>
          <p:nvPr/>
        </p:nvSpPr>
        <p:spPr>
          <a:xfrm>
            <a:off x="387933" y="6002732"/>
            <a:ext cx="2167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Asklepios Deliverable</a:t>
            </a:r>
          </a:p>
        </p:txBody>
      </p:sp>
      <p:sp>
        <p:nvSpPr>
          <p:cNvPr id="577" name="Rectangle 217">
            <a:extLst>
              <a:ext uri="{FF2B5EF4-FFF2-40B4-BE49-F238E27FC236}">
                <a16:creationId xmlns:a16="http://schemas.microsoft.com/office/drawing/2014/main" id="{8F0A5FF6-30A7-6DCC-99E2-D773BDB3CE3C}"/>
              </a:ext>
            </a:extLst>
          </p:cNvPr>
          <p:cNvSpPr/>
          <p:nvPr/>
        </p:nvSpPr>
        <p:spPr>
          <a:xfrm rot="2746554">
            <a:off x="332042" y="6242156"/>
            <a:ext cx="82778" cy="8277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30C3E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78" name="TextBox 219">
            <a:extLst>
              <a:ext uri="{FF2B5EF4-FFF2-40B4-BE49-F238E27FC236}">
                <a16:creationId xmlns:a16="http://schemas.microsoft.com/office/drawing/2014/main" id="{621057ED-8D66-2269-55D2-6CA755D2F7F6}"/>
              </a:ext>
            </a:extLst>
          </p:cNvPr>
          <p:cNvSpPr txBox="1"/>
          <p:nvPr/>
        </p:nvSpPr>
        <p:spPr>
          <a:xfrm>
            <a:off x="387933" y="6175823"/>
            <a:ext cx="1429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Hypatos Deliverable</a:t>
            </a:r>
          </a:p>
        </p:txBody>
      </p:sp>
      <p:sp>
        <p:nvSpPr>
          <p:cNvPr id="580" name="Isosceles Triangle 220">
            <a:extLst>
              <a:ext uri="{FF2B5EF4-FFF2-40B4-BE49-F238E27FC236}">
                <a16:creationId xmlns:a16="http://schemas.microsoft.com/office/drawing/2014/main" id="{4EC6B7BF-0762-166B-EE14-57065ADC916E}"/>
              </a:ext>
            </a:extLst>
          </p:cNvPr>
          <p:cNvSpPr/>
          <p:nvPr/>
        </p:nvSpPr>
        <p:spPr>
          <a:xfrm>
            <a:off x="324508" y="5905847"/>
            <a:ext cx="97846" cy="9784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84" name="TextBox 221">
            <a:extLst>
              <a:ext uri="{FF2B5EF4-FFF2-40B4-BE49-F238E27FC236}">
                <a16:creationId xmlns:a16="http://schemas.microsoft.com/office/drawing/2014/main" id="{9C1EA8C6-3E06-59F7-2AF4-0C67C3F1D7ED}"/>
              </a:ext>
            </a:extLst>
          </p:cNvPr>
          <p:cNvSpPr txBox="1"/>
          <p:nvPr/>
        </p:nvSpPr>
        <p:spPr>
          <a:xfrm>
            <a:off x="387933" y="5847048"/>
            <a:ext cx="1098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Project Milestone</a:t>
            </a:r>
          </a:p>
        </p:txBody>
      </p:sp>
      <p:sp>
        <p:nvSpPr>
          <p:cNvPr id="586" name="Rectangle 4">
            <a:extLst>
              <a:ext uri="{FF2B5EF4-FFF2-40B4-BE49-F238E27FC236}">
                <a16:creationId xmlns:a16="http://schemas.microsoft.com/office/drawing/2014/main" id="{980AD25C-317B-AA4C-262D-8798CED91DF9}"/>
              </a:ext>
            </a:extLst>
          </p:cNvPr>
          <p:cNvSpPr/>
          <p:nvPr/>
        </p:nvSpPr>
        <p:spPr>
          <a:xfrm>
            <a:off x="1522055" y="5749985"/>
            <a:ext cx="216776" cy="75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588" name="TextBox 192">
            <a:extLst>
              <a:ext uri="{FF2B5EF4-FFF2-40B4-BE49-F238E27FC236}">
                <a16:creationId xmlns:a16="http://schemas.microsoft.com/office/drawing/2014/main" id="{70486657-6519-3FBC-04E1-7FDD70891A92}"/>
              </a:ext>
            </a:extLst>
          </p:cNvPr>
          <p:cNvSpPr txBox="1"/>
          <p:nvPr/>
        </p:nvSpPr>
        <p:spPr>
          <a:xfrm>
            <a:off x="1701433" y="5686656"/>
            <a:ext cx="1314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Full time / Mandatory</a:t>
            </a:r>
          </a:p>
        </p:txBody>
      </p:sp>
      <p:sp>
        <p:nvSpPr>
          <p:cNvPr id="589" name="TextBox 193">
            <a:extLst>
              <a:ext uri="{FF2B5EF4-FFF2-40B4-BE49-F238E27FC236}">
                <a16:creationId xmlns:a16="http://schemas.microsoft.com/office/drawing/2014/main" id="{BBA076CD-A3F1-2A68-E4BE-104682B5BF76}"/>
              </a:ext>
            </a:extLst>
          </p:cNvPr>
          <p:cNvSpPr txBox="1"/>
          <p:nvPr/>
        </p:nvSpPr>
        <p:spPr>
          <a:xfrm>
            <a:off x="1701433" y="5847048"/>
            <a:ext cx="1314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Partial time / Optional</a:t>
            </a:r>
          </a:p>
        </p:txBody>
      </p:sp>
      <p:sp>
        <p:nvSpPr>
          <p:cNvPr id="590" name="Rectangle 4">
            <a:extLst>
              <a:ext uri="{FF2B5EF4-FFF2-40B4-BE49-F238E27FC236}">
                <a16:creationId xmlns:a16="http://schemas.microsoft.com/office/drawing/2014/main" id="{B4682C49-53AB-F748-F82D-8C42804965ED}"/>
              </a:ext>
            </a:extLst>
          </p:cNvPr>
          <p:cNvSpPr/>
          <p:nvPr/>
        </p:nvSpPr>
        <p:spPr>
          <a:xfrm>
            <a:off x="1522055" y="5913233"/>
            <a:ext cx="216776" cy="75412"/>
          </a:xfrm>
          <a:prstGeom prst="rect">
            <a:avLst/>
          </a:prstGeom>
          <a:solidFill>
            <a:schemeClr val="bg1"/>
          </a:solidFill>
          <a:ln>
            <a:solidFill>
              <a:srgbClr val="C4D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616" name="Tartalom helye 4">
            <a:extLst>
              <a:ext uri="{FF2B5EF4-FFF2-40B4-BE49-F238E27FC236}">
                <a16:creationId xmlns:a16="http://schemas.microsoft.com/office/drawing/2014/main" id="{4E92FF3C-46DE-3DB7-4902-E0D40897D2A4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</a:rPr>
              <a:t>Implementation Approach</a:t>
            </a: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1FB98578-E386-6C78-6AED-E63853C26E79}"/>
              </a:ext>
            </a:extLst>
          </p:cNvPr>
          <p:cNvSpPr/>
          <p:nvPr/>
        </p:nvSpPr>
        <p:spPr>
          <a:xfrm>
            <a:off x="11134531" y="59858"/>
            <a:ext cx="1004788" cy="39137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7287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DFBF1CE-45BE-A081-94AE-B463F74DD51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FBF1CE-45BE-A081-94AE-B463F74DD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</p:spPr>
        <p:txBody>
          <a:bodyPr vert="horz"/>
          <a:lstStyle/>
          <a:p>
            <a:r>
              <a:rPr lang="en-US"/>
              <a:t>Agenda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E8720D-AC6F-E516-5D61-AD1509AE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76C920B7-BE94-0D30-8832-EF946C388FF8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Project Status &amp; Timeline Review</a:t>
            </a:r>
          </a:p>
        </p:txBody>
      </p:sp>
      <p:sp>
        <p:nvSpPr>
          <p:cNvPr id="12" name="Lekerekített téglalap 11">
            <a:extLst>
              <a:ext uri="{FF2B5EF4-FFF2-40B4-BE49-F238E27FC236}">
                <a16:creationId xmlns:a16="http://schemas.microsoft.com/office/drawing/2014/main" id="{31A1A74D-3785-5589-AB3A-DD6034C72EF3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RAID (Risks, Actions, Issues &amp; Decisions) Follow-up</a:t>
            </a:r>
          </a:p>
        </p:txBody>
      </p:sp>
      <p:sp>
        <p:nvSpPr>
          <p:cNvPr id="17" name="Lekerekített téglalap 16">
            <a:extLst>
              <a:ext uri="{FF2B5EF4-FFF2-40B4-BE49-F238E27FC236}">
                <a16:creationId xmlns:a16="http://schemas.microsoft.com/office/drawing/2014/main" id="{EC20F76B-4421-69CF-B455-88358336714B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30436"/>
                </a:solidFill>
                <a:latin typeface="Open Sauce One" pitchFamily="2" charset="0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248026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örszelet 4">
            <a:extLst>
              <a:ext uri="{FF2B5EF4-FFF2-40B4-BE49-F238E27FC236}">
                <a16:creationId xmlns:a16="http://schemas.microsoft.com/office/drawing/2014/main" id="{F0ABA3AB-21C6-5972-B82A-6D8841C8B84B}"/>
              </a:ext>
            </a:extLst>
          </p:cNvPr>
          <p:cNvSpPr/>
          <p:nvPr/>
        </p:nvSpPr>
        <p:spPr>
          <a:xfrm>
            <a:off x="8529401" y="2270606"/>
            <a:ext cx="4302177" cy="4302177"/>
          </a:xfrm>
          <a:prstGeom prst="chord">
            <a:avLst>
              <a:gd name="adj1" fmla="val 2700000"/>
              <a:gd name="adj2" fmla="val 1891868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1015663"/>
          </a:xfrm>
        </p:spPr>
        <p:txBody>
          <a:bodyPr/>
          <a:lstStyle/>
          <a:p>
            <a:r>
              <a:rPr lang="en-US" sz="6000"/>
              <a:t>Thank you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82E006-DBE6-8376-CA1D-B3F1BE03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712" y="3154146"/>
            <a:ext cx="3718491" cy="347022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5C566C-D146-D548-F716-9B51EC48D59F}"/>
              </a:ext>
            </a:extLst>
          </p:cNvPr>
          <p:cNvGrpSpPr/>
          <p:nvPr/>
        </p:nvGrpSpPr>
        <p:grpSpPr>
          <a:xfrm>
            <a:off x="394225" y="1727240"/>
            <a:ext cx="1654612" cy="2271421"/>
            <a:chOff x="403618" y="2227773"/>
            <a:chExt cx="2256294" cy="3097403"/>
          </a:xfrm>
        </p:grpSpPr>
        <p:pic>
          <p:nvPicPr>
            <p:cNvPr id="4" name="Kép 11">
              <a:extLst>
                <a:ext uri="{FF2B5EF4-FFF2-40B4-BE49-F238E27FC236}">
                  <a16:creationId xmlns:a16="http://schemas.microsoft.com/office/drawing/2014/main" id="{44F01ADD-A433-FADC-DAC6-68B8C65EC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720" y="2227773"/>
              <a:ext cx="1232201" cy="1232201"/>
            </a:xfrm>
            <a:prstGeom prst="flowChartConnector">
              <a:avLst/>
            </a:prstGeom>
          </p:spPr>
        </p:pic>
        <p:sp>
          <p:nvSpPr>
            <p:cNvPr id="6" name="Rechteck 6">
              <a:extLst>
                <a:ext uri="{FF2B5EF4-FFF2-40B4-BE49-F238E27FC236}">
                  <a16:creationId xmlns:a16="http://schemas.microsoft.com/office/drawing/2014/main" id="{ABB1FE78-7335-5BB2-0137-D3E75A4E2C4C}"/>
                </a:ext>
              </a:extLst>
            </p:cNvPr>
            <p:cNvSpPr/>
            <p:nvPr/>
          </p:nvSpPr>
          <p:spPr>
            <a:xfrm>
              <a:off x="403618" y="3566734"/>
              <a:ext cx="2256294" cy="1758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FF005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Jorge Costa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005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PS Director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>
                  <a:solidFill>
                    <a:srgbClr val="030436"/>
                  </a:solidFill>
                  <a:latin typeface="Open Sauce One" pitchFamily="2" charset="0"/>
                </a:rPr>
                <a:t>j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orge.costa@hypatos.ai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7197FF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hypatos.ai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D45AAE-BAF2-01E4-7216-0AA62E679665}"/>
              </a:ext>
            </a:extLst>
          </p:cNvPr>
          <p:cNvGrpSpPr/>
          <p:nvPr/>
        </p:nvGrpSpPr>
        <p:grpSpPr>
          <a:xfrm>
            <a:off x="4277276" y="1727240"/>
            <a:ext cx="1985520" cy="2271421"/>
            <a:chOff x="3622436" y="2227773"/>
            <a:chExt cx="2707536" cy="3097403"/>
          </a:xfrm>
        </p:grpSpPr>
        <p:pic>
          <p:nvPicPr>
            <p:cNvPr id="10" name="Kép 11">
              <a:extLst>
                <a:ext uri="{FF2B5EF4-FFF2-40B4-BE49-F238E27FC236}">
                  <a16:creationId xmlns:a16="http://schemas.microsoft.com/office/drawing/2014/main" id="{2735A27F-245E-66CD-1499-16FA3BCC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2" r="17525" b="19790"/>
            <a:stretch/>
          </p:blipFill>
          <p:spPr>
            <a:xfrm>
              <a:off x="3760933" y="2227773"/>
              <a:ext cx="1232201" cy="1232201"/>
            </a:xfrm>
            <a:prstGeom prst="flowChartConnector">
              <a:avLst/>
            </a:prstGeom>
          </p:spPr>
        </p:pic>
        <p:sp>
          <p:nvSpPr>
            <p:cNvPr id="11" name="Rechteck 6">
              <a:extLst>
                <a:ext uri="{FF2B5EF4-FFF2-40B4-BE49-F238E27FC236}">
                  <a16:creationId xmlns:a16="http://schemas.microsoft.com/office/drawing/2014/main" id="{44996DD8-5F7F-4C20-72C0-D8F34FB7F19D}"/>
                </a:ext>
              </a:extLst>
            </p:cNvPr>
            <p:cNvSpPr/>
            <p:nvPr/>
          </p:nvSpPr>
          <p:spPr>
            <a:xfrm>
              <a:off x="3622436" y="3566734"/>
              <a:ext cx="2707536" cy="1758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FF005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Michael </a:t>
              </a:r>
              <a:r>
                <a:rPr kumimoji="0" lang="de-DE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FF005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Misterka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005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Solution </a:t>
              </a:r>
              <a:r>
                <a:rPr kumimoji="0" lang="de-DE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Architect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err="1">
                  <a:solidFill>
                    <a:srgbClr val="030436"/>
                  </a:solidFill>
                  <a:latin typeface="Open Sauce One" pitchFamily="2" charset="0"/>
                </a:rPr>
                <a:t>michael.misterka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@hypatos.ai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7197FF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hypatos.ai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35940D-41B0-2467-4549-98E23339A341}"/>
              </a:ext>
            </a:extLst>
          </p:cNvPr>
          <p:cNvGrpSpPr/>
          <p:nvPr/>
        </p:nvGrpSpPr>
        <p:grpSpPr>
          <a:xfrm>
            <a:off x="2204034" y="4006502"/>
            <a:ext cx="2073242" cy="1687746"/>
            <a:chOff x="6042083" y="2326714"/>
            <a:chExt cx="2827157" cy="2301479"/>
          </a:xfrm>
        </p:grpSpPr>
        <p:sp>
          <p:nvSpPr>
            <p:cNvPr id="8" name="Rechteck 6">
              <a:extLst>
                <a:ext uri="{FF2B5EF4-FFF2-40B4-BE49-F238E27FC236}">
                  <a16:creationId xmlns:a16="http://schemas.microsoft.com/office/drawing/2014/main" id="{41205A73-C05F-8965-A211-F8BA39C69168}"/>
                </a:ext>
              </a:extLst>
            </p:cNvPr>
            <p:cNvSpPr/>
            <p:nvPr/>
          </p:nvSpPr>
          <p:spPr>
            <a:xfrm>
              <a:off x="6042083" y="3590217"/>
              <a:ext cx="2827157" cy="103797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Open Sauce One"/>
                  <a:ea typeface="+mn-ea"/>
                  <a:cs typeface="+mn-cs"/>
                </a:rPr>
                <a:t>Victoria Knopf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uce On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/>
                  <a:ea typeface="+mn-ea"/>
                  <a:cs typeface="+mn-cs"/>
                </a:rPr>
                <a:t>Finance Transformation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i="0">
                  <a:effectLst/>
                  <a:latin typeface="Segoe UI" panose="020B0502040204020203" pitchFamily="34" charset="0"/>
                </a:rPr>
                <a:t>victoria.knopf@pwc.com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uce One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pwc.com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4D2989-7768-575F-3DE0-D1F6B1D89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47" y="2326714"/>
              <a:ext cx="1171281" cy="1232201"/>
            </a:xfrm>
            <a:prstGeom prst="flowChartConnector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39CB9D-3537-6A9B-4D3A-CBCA1EC62615}"/>
              </a:ext>
            </a:extLst>
          </p:cNvPr>
          <p:cNvGrpSpPr/>
          <p:nvPr/>
        </p:nvGrpSpPr>
        <p:grpSpPr>
          <a:xfrm>
            <a:off x="2204033" y="1695938"/>
            <a:ext cx="2073241" cy="2288641"/>
            <a:chOff x="2118354" y="2196471"/>
            <a:chExt cx="2827157" cy="3120885"/>
          </a:xfrm>
        </p:grpSpPr>
        <p:pic>
          <p:nvPicPr>
            <p:cNvPr id="7" name="Kép 11">
              <a:extLst>
                <a:ext uri="{FF2B5EF4-FFF2-40B4-BE49-F238E27FC236}">
                  <a16:creationId xmlns:a16="http://schemas.microsoft.com/office/drawing/2014/main" id="{07225D3C-A75F-34B4-0114-703F749EA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" b="403"/>
            <a:stretch/>
          </p:blipFill>
          <p:spPr>
            <a:xfrm>
              <a:off x="2210680" y="2196471"/>
              <a:ext cx="1232201" cy="1232201"/>
            </a:xfrm>
            <a:prstGeom prst="flowChartConnector">
              <a:avLst/>
            </a:prstGeom>
          </p:spPr>
        </p:pic>
        <p:sp>
          <p:nvSpPr>
            <p:cNvPr id="9" name="Rechteck 6">
              <a:extLst>
                <a:ext uri="{FF2B5EF4-FFF2-40B4-BE49-F238E27FC236}">
                  <a16:creationId xmlns:a16="http://schemas.microsoft.com/office/drawing/2014/main" id="{E80574D2-4951-C503-3069-D2133FCE03F2}"/>
                </a:ext>
              </a:extLst>
            </p:cNvPr>
            <p:cNvSpPr/>
            <p:nvPr/>
          </p:nvSpPr>
          <p:spPr>
            <a:xfrm>
              <a:off x="2118354" y="3558914"/>
              <a:ext cx="2827157" cy="175844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FF005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Yavuz Güney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005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/>
                </a:rPr>
                <a:t>Project Manager</a:t>
              </a:r>
              <a:endParaRPr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>
                  <a:solidFill>
                    <a:srgbClr val="030436"/>
                  </a:solidFill>
                  <a:latin typeface="Open Sauce One"/>
                </a:rPr>
                <a:t>Yavuz.guney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/>
                </a:rPr>
                <a:t>@hypatos.ai</a:t>
              </a:r>
              <a:endParaRPr lang="de-DE" sz="10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7197FF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hypatos.ai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5BDE3C-BDBA-7064-D386-69B18BB15394}"/>
              </a:ext>
            </a:extLst>
          </p:cNvPr>
          <p:cNvGrpSpPr/>
          <p:nvPr/>
        </p:nvGrpSpPr>
        <p:grpSpPr>
          <a:xfrm>
            <a:off x="407989" y="4006502"/>
            <a:ext cx="2073241" cy="1687746"/>
            <a:chOff x="407988" y="4006501"/>
            <a:chExt cx="2827157" cy="2301479"/>
          </a:xfrm>
        </p:grpSpPr>
        <p:pic>
          <p:nvPicPr>
            <p:cNvPr id="23" name="Picture 2" descr="Katrin Hamann, PwC Accounting Summit">
              <a:extLst>
                <a:ext uri="{FF2B5EF4-FFF2-40B4-BE49-F238E27FC236}">
                  <a16:creationId xmlns:a16="http://schemas.microsoft.com/office/drawing/2014/main" id="{A104C173-6275-EBD3-809F-703AAE44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52" y="4006501"/>
              <a:ext cx="1232201" cy="123220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hteck 6">
              <a:extLst>
                <a:ext uri="{FF2B5EF4-FFF2-40B4-BE49-F238E27FC236}">
                  <a16:creationId xmlns:a16="http://schemas.microsoft.com/office/drawing/2014/main" id="{A1EC9E81-8B3C-3933-5D76-5FC91A639B8C}"/>
                </a:ext>
              </a:extLst>
            </p:cNvPr>
            <p:cNvSpPr/>
            <p:nvPr/>
          </p:nvSpPr>
          <p:spPr>
            <a:xfrm>
              <a:off x="407988" y="5270004"/>
              <a:ext cx="2827157" cy="103797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Open Sauce One"/>
                  <a:ea typeface="+mn-ea"/>
                  <a:cs typeface="+mn-cs"/>
                </a:rPr>
                <a:t>Katrin Hamann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uce On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/>
                  <a:ea typeface="+mn-ea"/>
                  <a:cs typeface="+mn-cs"/>
                </a:rPr>
                <a:t>Finance Transformation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latin typeface="Segoe UI" panose="020B0502040204020203" pitchFamily="34" charset="0"/>
                </a:rPr>
                <a:t>katrin.hamann</a:t>
              </a:r>
              <a:r>
                <a:rPr lang="en-US" sz="1000" b="0" i="0">
                  <a:effectLst/>
                  <a:latin typeface="Segoe UI" panose="020B0502040204020203" pitchFamily="34" charset="0"/>
                </a:rPr>
                <a:t>@pwc.com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uce One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pwc.com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2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F7836E2-948B-1E12-23E2-9037FFAC7F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73996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2FC6A511-137E-561A-EA00-47ACECCCA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74" y="700278"/>
            <a:ext cx="5959642" cy="5959642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DE8C932-2A39-2005-9246-3EBF7E4A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6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C1C4AAC-DF7E-B6F8-6FFC-2E25058AFC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C1C4AAC-DF7E-B6F8-6FFC-2E25058AF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</p:spPr>
        <p:txBody>
          <a:bodyPr vert="horz"/>
          <a:lstStyle/>
          <a:p>
            <a:r>
              <a:rPr lang="en-US"/>
              <a:t>Agenda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E8720D-AC6F-E516-5D61-AD1509AE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76C920B7-BE94-0D30-8832-EF946C388FF8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Project Status &amp; Timeline Review</a:t>
            </a:r>
          </a:p>
        </p:txBody>
      </p:sp>
      <p:sp>
        <p:nvSpPr>
          <p:cNvPr id="12" name="Lekerekített téglalap 11">
            <a:extLst>
              <a:ext uri="{FF2B5EF4-FFF2-40B4-BE49-F238E27FC236}">
                <a16:creationId xmlns:a16="http://schemas.microsoft.com/office/drawing/2014/main" id="{31A1A74D-3785-5589-AB3A-DD6034C72EF3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30436"/>
                </a:solidFill>
                <a:latin typeface="Open Sauce One" pitchFamily="2" charset="0"/>
              </a:rPr>
              <a:t>RAID (Risks, Actions, Issues &amp; Decisions) Follow-up</a:t>
            </a:r>
          </a:p>
        </p:txBody>
      </p:sp>
      <p:sp>
        <p:nvSpPr>
          <p:cNvPr id="17" name="Lekerekített téglalap 16">
            <a:extLst>
              <a:ext uri="{FF2B5EF4-FFF2-40B4-BE49-F238E27FC236}">
                <a16:creationId xmlns:a16="http://schemas.microsoft.com/office/drawing/2014/main" id="{EC20F76B-4421-69CF-B455-88358336714B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416079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96B07D-E7FD-9D77-6E9E-02D3F14430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6" imgH="403" progId="TCLayout.ActiveDocument.1">
                  <p:embed/>
                </p:oleObj>
              </mc:Choice>
              <mc:Fallback>
                <p:oleObj name="think-cell Slide" r:id="rId3" imgW="406" imgH="40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596B07D-E7FD-9D77-6E9E-02D3F1443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693F6C8-A3C4-5F1E-D7B7-CA5762A5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Risks – Focus on Open / In Response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4</a:t>
            </a:fld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EB80B3-2456-FCC0-52E0-2B3C660FEE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268" y="462666"/>
            <a:ext cx="11341099" cy="391374"/>
          </a:xfrm>
        </p:spPr>
        <p:txBody>
          <a:bodyPr/>
          <a:lstStyle/>
          <a:p>
            <a:r>
              <a:rPr lang="en-US"/>
              <a:t>RAID (Risks, Actions, Issues &amp; Decisions) Follow-up</a:t>
            </a:r>
          </a:p>
          <a:p>
            <a:endParaRPr lang="en-US"/>
          </a:p>
        </p:txBody>
      </p:sp>
      <p:graphicFrame>
        <p:nvGraphicFramePr>
          <p:cNvPr id="7" name="Table 20">
            <a:extLst>
              <a:ext uri="{FF2B5EF4-FFF2-40B4-BE49-F238E27FC236}">
                <a16:creationId xmlns:a16="http://schemas.microsoft.com/office/drawing/2014/main" id="{1F13A2E4-818E-9DCE-8C94-2435952FC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017798"/>
              </p:ext>
            </p:extLst>
          </p:nvPr>
        </p:nvGraphicFramePr>
        <p:xfrm>
          <a:off x="406268" y="1604864"/>
          <a:ext cx="11342819" cy="369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083">
                  <a:extLst>
                    <a:ext uri="{9D8B030D-6E8A-4147-A177-3AD203B41FA5}">
                      <a16:colId xmlns:a16="http://schemas.microsoft.com/office/drawing/2014/main" val="3287350630"/>
                    </a:ext>
                  </a:extLst>
                </a:gridCol>
                <a:gridCol w="773461">
                  <a:extLst>
                    <a:ext uri="{9D8B030D-6E8A-4147-A177-3AD203B41FA5}">
                      <a16:colId xmlns:a16="http://schemas.microsoft.com/office/drawing/2014/main" val="1514582785"/>
                    </a:ext>
                  </a:extLst>
                </a:gridCol>
                <a:gridCol w="471171">
                  <a:extLst>
                    <a:ext uri="{9D8B030D-6E8A-4147-A177-3AD203B41FA5}">
                      <a16:colId xmlns:a16="http://schemas.microsoft.com/office/drawing/2014/main" val="1751608001"/>
                    </a:ext>
                  </a:extLst>
                </a:gridCol>
                <a:gridCol w="2997285">
                  <a:extLst>
                    <a:ext uri="{9D8B030D-6E8A-4147-A177-3AD203B41FA5}">
                      <a16:colId xmlns:a16="http://schemas.microsoft.com/office/drawing/2014/main" val="401929430"/>
                    </a:ext>
                  </a:extLst>
                </a:gridCol>
                <a:gridCol w="662205">
                  <a:extLst>
                    <a:ext uri="{9D8B030D-6E8A-4147-A177-3AD203B41FA5}">
                      <a16:colId xmlns:a16="http://schemas.microsoft.com/office/drawing/2014/main" val="430674172"/>
                    </a:ext>
                  </a:extLst>
                </a:gridCol>
                <a:gridCol w="667651">
                  <a:extLst>
                    <a:ext uri="{9D8B030D-6E8A-4147-A177-3AD203B41FA5}">
                      <a16:colId xmlns:a16="http://schemas.microsoft.com/office/drawing/2014/main" val="4026057114"/>
                    </a:ext>
                  </a:extLst>
                </a:gridCol>
                <a:gridCol w="3427179">
                  <a:extLst>
                    <a:ext uri="{9D8B030D-6E8A-4147-A177-3AD203B41FA5}">
                      <a16:colId xmlns:a16="http://schemas.microsoft.com/office/drawing/2014/main" val="3217662333"/>
                    </a:ext>
                  </a:extLst>
                </a:gridCol>
                <a:gridCol w="1160802">
                  <a:extLst>
                    <a:ext uri="{9D8B030D-6E8A-4147-A177-3AD203B41FA5}">
                      <a16:colId xmlns:a16="http://schemas.microsoft.com/office/drawing/2014/main" val="351769887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1199696440"/>
                    </a:ext>
                  </a:extLst>
                </a:gridCol>
              </a:tblGrid>
              <a:tr h="54957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Status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Open 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Priority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Responsible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Action Status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93418"/>
                  </a:ext>
                </a:extLst>
              </a:tr>
              <a:tr h="3447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2024-11-08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Data Acquisition dependent on SAP addon release and installation -  could break project timeline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ASK SAP DEV Team onboarding for integration implementation. ASK PM to raise resource request to the respective team and actively following up.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7699"/>
                  </a:ext>
                </a:extLst>
              </a:tr>
              <a:tr h="3447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2024-11-08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Workflow integration might take more resources than expected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Discuss Solution Design extensively and support if needed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14768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Hypatos x ASK to revisit Integration and Project Timelines based on resource onboarding. Dependent on A001. Bi-Weekly follow ups.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75530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Allow a buffer for SIT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71041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PO Matching config and ML Training takes more resources than expected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Schedule a session with HY SAP and Product Team to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35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Scope of Implementation not clear - customer expectations are not aligned with HY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High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Create and Sign SoW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697081"/>
                  </a:ext>
                </a:extLst>
              </a:tr>
              <a:tr h="1723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Open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2024-11-08</a:t>
                      </a: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R005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Project Closing Date not able to achieve due to vacation of important stakeholders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Medium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A007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</a:rPr>
                        <a:t>Create Absence Planning and Backups for PMs and Key Stakeholders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Open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221623"/>
                  </a:ext>
                </a:extLst>
              </a:tr>
              <a:tr h="172375"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DE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77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481"/>
                  </a:ext>
                </a:extLst>
              </a:tr>
              <a:tr h="1723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51603"/>
                  </a:ext>
                </a:extLst>
              </a:tr>
              <a:tr h="1723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37385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0" marR="0" marT="0" marB="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6350" marR="6350" marT="6350" anchor="ctr">
                    <a:lnL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3174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3174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9561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437FA19-F6AE-63E7-6B09-1439AB4C955E}"/>
              </a:ext>
            </a:extLst>
          </p:cNvPr>
          <p:cNvSpPr/>
          <p:nvPr/>
        </p:nvSpPr>
        <p:spPr>
          <a:xfrm>
            <a:off x="9160532" y="6200667"/>
            <a:ext cx="2433907" cy="50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tx1"/>
                </a:solidFill>
                <a:highlight>
                  <a:srgbClr val="FFCCDC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* Update since last week</a:t>
            </a:r>
            <a:r>
              <a:rPr lang="en-GB" sz="900">
                <a:solidFill>
                  <a:schemeClr val="tx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GB" sz="900">
                <a:solidFill>
                  <a:schemeClr val="tx1"/>
                </a:solidFill>
                <a:highlight>
                  <a:srgbClr val="FFFF00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Live Update</a:t>
            </a:r>
          </a:p>
        </p:txBody>
      </p:sp>
    </p:spTree>
    <p:extLst>
      <p:ext uri="{BB962C8B-B14F-4D97-AF65-F5344CB8AC3E}">
        <p14:creationId xmlns:p14="http://schemas.microsoft.com/office/powerpoint/2010/main" val="85673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96B07D-E7FD-9D77-6E9E-02D3F14430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596B07D-E7FD-9D77-6E9E-02D3F1443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693F6C8-A3C4-5F1E-D7B7-CA5762A5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Issues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5</a:t>
            </a:fld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EB80B3-2456-FCC0-52E0-2B3C660FEE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RAID (Risks, Actions, Issues &amp; Decisions) Follow-up</a:t>
            </a:r>
          </a:p>
          <a:p>
            <a:endParaRPr lang="en-US"/>
          </a:p>
        </p:txBody>
      </p:sp>
      <p:graphicFrame>
        <p:nvGraphicFramePr>
          <p:cNvPr id="10" name="Table 20">
            <a:extLst>
              <a:ext uri="{FF2B5EF4-FFF2-40B4-BE49-F238E27FC236}">
                <a16:creationId xmlns:a16="http://schemas.microsoft.com/office/drawing/2014/main" id="{7544F936-BD39-3E2C-CBE5-9E72161B5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35155"/>
              </p:ext>
            </p:extLst>
          </p:nvPr>
        </p:nvGraphicFramePr>
        <p:xfrm>
          <a:off x="430187" y="1614689"/>
          <a:ext cx="11318898" cy="416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688">
                  <a:extLst>
                    <a:ext uri="{9D8B030D-6E8A-4147-A177-3AD203B41FA5}">
                      <a16:colId xmlns:a16="http://schemas.microsoft.com/office/drawing/2014/main" val="3244616842"/>
                    </a:ext>
                  </a:extLst>
                </a:gridCol>
                <a:gridCol w="679508">
                  <a:extLst>
                    <a:ext uri="{9D8B030D-6E8A-4147-A177-3AD203B41FA5}">
                      <a16:colId xmlns:a16="http://schemas.microsoft.com/office/drawing/2014/main" val="2386481620"/>
                    </a:ext>
                  </a:extLst>
                </a:gridCol>
                <a:gridCol w="675314">
                  <a:extLst>
                    <a:ext uri="{9D8B030D-6E8A-4147-A177-3AD203B41FA5}">
                      <a16:colId xmlns:a16="http://schemas.microsoft.com/office/drawing/2014/main" val="2503647407"/>
                    </a:ext>
                  </a:extLst>
                </a:gridCol>
                <a:gridCol w="339754">
                  <a:extLst>
                    <a:ext uri="{9D8B030D-6E8A-4147-A177-3AD203B41FA5}">
                      <a16:colId xmlns:a16="http://schemas.microsoft.com/office/drawing/2014/main" val="430674172"/>
                    </a:ext>
                  </a:extLst>
                </a:gridCol>
                <a:gridCol w="1390234">
                  <a:extLst>
                    <a:ext uri="{9D8B030D-6E8A-4147-A177-3AD203B41FA5}">
                      <a16:colId xmlns:a16="http://schemas.microsoft.com/office/drawing/2014/main" val="4026057114"/>
                    </a:ext>
                  </a:extLst>
                </a:gridCol>
                <a:gridCol w="811876">
                  <a:extLst>
                    <a:ext uri="{9D8B030D-6E8A-4147-A177-3AD203B41FA5}">
                      <a16:colId xmlns:a16="http://schemas.microsoft.com/office/drawing/2014/main" val="3217662333"/>
                    </a:ext>
                  </a:extLst>
                </a:gridCol>
                <a:gridCol w="473978">
                  <a:extLst>
                    <a:ext uri="{9D8B030D-6E8A-4147-A177-3AD203B41FA5}">
                      <a16:colId xmlns:a16="http://schemas.microsoft.com/office/drawing/2014/main" val="3517698874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1199696440"/>
                    </a:ext>
                  </a:extLst>
                </a:gridCol>
                <a:gridCol w="529747">
                  <a:extLst>
                    <a:ext uri="{9D8B030D-6E8A-4147-A177-3AD203B41FA5}">
                      <a16:colId xmlns:a16="http://schemas.microsoft.com/office/drawing/2014/main" val="2137262870"/>
                    </a:ext>
                  </a:extLst>
                </a:gridCol>
                <a:gridCol w="3305262">
                  <a:extLst>
                    <a:ext uri="{9D8B030D-6E8A-4147-A177-3AD203B41FA5}">
                      <a16:colId xmlns:a16="http://schemas.microsoft.com/office/drawing/2014/main" val="51222143"/>
                    </a:ext>
                  </a:extLst>
                </a:gridCol>
                <a:gridCol w="717562">
                  <a:extLst>
                    <a:ext uri="{9D8B030D-6E8A-4147-A177-3AD203B41FA5}">
                      <a16:colId xmlns:a16="http://schemas.microsoft.com/office/drawing/2014/main" val="3189088595"/>
                    </a:ext>
                  </a:extLst>
                </a:gridCol>
              </a:tblGrid>
              <a:tr h="420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Status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Opened at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Closed at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Priority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Risk 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Risk 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Action Id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Action Description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Open Sauce One" panose="00000800000000000000"/>
                        </a:rPr>
                        <a:t>Action Status</a:t>
                      </a:r>
                    </a:p>
                  </a:txBody>
                  <a:tcPr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93418"/>
                  </a:ext>
                </a:extLst>
              </a:tr>
              <a:tr h="627220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55665"/>
                  </a:ext>
                </a:extLst>
              </a:tr>
              <a:tr h="423373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078448"/>
                  </a:ext>
                </a:extLst>
              </a:tr>
              <a:tr h="338979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Open Sauce One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19117"/>
                  </a:ext>
                </a:extLst>
              </a:tr>
              <a:tr h="78402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7745"/>
                  </a:ext>
                </a:extLst>
              </a:tr>
              <a:tr h="78402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402667"/>
                  </a:ext>
                </a:extLst>
              </a:tr>
              <a:tr h="78402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 One" panose="00000800000000000000"/>
                        <a:ea typeface="+mn-ea"/>
                        <a:cs typeface="+mn-cs"/>
                      </a:endParaRPr>
                    </a:p>
                  </a:txBody>
                  <a:tcPr marL="9144" marR="0" marT="0" marB="0" anchor="ctr">
                    <a:lnL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2292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12BB4E3-6A42-81EE-0219-A475125952BB}"/>
              </a:ext>
            </a:extLst>
          </p:cNvPr>
          <p:cNvSpPr/>
          <p:nvPr/>
        </p:nvSpPr>
        <p:spPr>
          <a:xfrm>
            <a:off x="9160532" y="6200667"/>
            <a:ext cx="2433907" cy="50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tx1"/>
                </a:solidFill>
                <a:highlight>
                  <a:srgbClr val="FFCCDC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* Update since last week</a:t>
            </a:r>
            <a:r>
              <a:rPr lang="en-GB" sz="900">
                <a:solidFill>
                  <a:schemeClr val="tx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GB" sz="900">
                <a:solidFill>
                  <a:schemeClr val="tx1"/>
                </a:solidFill>
                <a:highlight>
                  <a:srgbClr val="FFFF00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Live Update</a:t>
            </a:r>
          </a:p>
        </p:txBody>
      </p:sp>
    </p:spTree>
    <p:extLst>
      <p:ext uri="{BB962C8B-B14F-4D97-AF65-F5344CB8AC3E}">
        <p14:creationId xmlns:p14="http://schemas.microsoft.com/office/powerpoint/2010/main" val="122362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1E243F-3D70-26B4-1DC9-ABEC8EB1A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1E243F-3D70-26B4-1DC9-ABEC8EB1A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2693F6C8-A3C4-5F1E-D7B7-CA5762A5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Decisions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6</a:t>
            </a:fld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EB80B3-2456-FCC0-52E0-2B3C660FEE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RAID (Risks, Actions, Issues &amp; Decisions) Follow-up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447D38A-BC4A-6237-DA3C-1B8FAE098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70008"/>
              </p:ext>
            </p:extLst>
          </p:nvPr>
        </p:nvGraphicFramePr>
        <p:xfrm>
          <a:off x="429766" y="1618491"/>
          <a:ext cx="11319322" cy="278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141">
                  <a:extLst>
                    <a:ext uri="{9D8B030D-6E8A-4147-A177-3AD203B41FA5}">
                      <a16:colId xmlns:a16="http://schemas.microsoft.com/office/drawing/2014/main" val="807255311"/>
                    </a:ext>
                  </a:extLst>
                </a:gridCol>
                <a:gridCol w="2490613">
                  <a:extLst>
                    <a:ext uri="{9D8B030D-6E8A-4147-A177-3AD203B41FA5}">
                      <a16:colId xmlns:a16="http://schemas.microsoft.com/office/drawing/2014/main" val="163418338"/>
                    </a:ext>
                  </a:extLst>
                </a:gridCol>
                <a:gridCol w="2537457">
                  <a:extLst>
                    <a:ext uri="{9D8B030D-6E8A-4147-A177-3AD203B41FA5}">
                      <a16:colId xmlns:a16="http://schemas.microsoft.com/office/drawing/2014/main" val="3392869195"/>
                    </a:ext>
                  </a:extLst>
                </a:gridCol>
                <a:gridCol w="1552692">
                  <a:extLst>
                    <a:ext uri="{9D8B030D-6E8A-4147-A177-3AD203B41FA5}">
                      <a16:colId xmlns:a16="http://schemas.microsoft.com/office/drawing/2014/main" val="324731033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961316966"/>
                    </a:ext>
                  </a:extLst>
                </a:gridCol>
                <a:gridCol w="668511">
                  <a:extLst>
                    <a:ext uri="{9D8B030D-6E8A-4147-A177-3AD203B41FA5}">
                      <a16:colId xmlns:a16="http://schemas.microsoft.com/office/drawing/2014/main" val="2238210792"/>
                    </a:ext>
                  </a:extLst>
                </a:gridCol>
                <a:gridCol w="2912449">
                  <a:extLst>
                    <a:ext uri="{9D8B030D-6E8A-4147-A177-3AD203B41FA5}">
                      <a16:colId xmlns:a16="http://schemas.microsoft.com/office/drawing/2014/main" val="3112965645"/>
                    </a:ext>
                  </a:extLst>
                </a:gridCol>
              </a:tblGrid>
              <a:tr h="345620"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Decision Detail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Decision Impact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Decision Date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Proposed by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Approved by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sz="9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Alternatives Considered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F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506681"/>
                  </a:ext>
                </a:extLst>
              </a:tr>
              <a:tr h="81807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D001​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 dirty="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2930"/>
                  </a:ext>
                </a:extLst>
              </a:tr>
              <a:tr h="39286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D002​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096845"/>
                  </a:ext>
                </a:extLst>
              </a:tr>
              <a:tr h="47522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D003​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547024"/>
                  </a:ext>
                </a:extLst>
              </a:tr>
              <a:tr h="734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uce One" panose="00000800000000000000"/>
                          <a:ea typeface="Lato"/>
                          <a:cs typeface="Lato"/>
                        </a:rPr>
                        <a:t>D004​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800" kern="1200" dirty="0">
                        <a:solidFill>
                          <a:schemeClr val="tx1"/>
                        </a:solidFill>
                        <a:latin typeface="Open Sauce One" panose="00000800000000000000"/>
                        <a:ea typeface="Lato"/>
                        <a:cs typeface="Lato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5438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A478872-7F95-E4DF-9D2C-3418B2F698B1}"/>
              </a:ext>
            </a:extLst>
          </p:cNvPr>
          <p:cNvSpPr/>
          <p:nvPr/>
        </p:nvSpPr>
        <p:spPr>
          <a:xfrm>
            <a:off x="9160532" y="6200667"/>
            <a:ext cx="2433907" cy="50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tx1"/>
                </a:solidFill>
                <a:highlight>
                  <a:srgbClr val="FFCCDC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* Update since last week</a:t>
            </a:r>
            <a:r>
              <a:rPr lang="en-GB" sz="900">
                <a:solidFill>
                  <a:schemeClr val="tx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GB" sz="900">
                <a:solidFill>
                  <a:schemeClr val="tx1"/>
                </a:solidFill>
                <a:highlight>
                  <a:srgbClr val="FFFF00"/>
                </a:highlight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Live Update</a:t>
            </a:r>
          </a:p>
        </p:txBody>
      </p:sp>
    </p:spTree>
    <p:extLst>
      <p:ext uri="{BB962C8B-B14F-4D97-AF65-F5344CB8AC3E}">
        <p14:creationId xmlns:p14="http://schemas.microsoft.com/office/powerpoint/2010/main" val="300368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5114EE0-8285-E4F8-6A9B-9E56947739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114EE0-8285-E4F8-6A9B-9E5694773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8FD1992-DD91-82E4-B0D8-5890E91D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341100" cy="584775"/>
          </a:xfrm>
        </p:spPr>
        <p:txBody>
          <a:bodyPr vert="horz"/>
          <a:lstStyle/>
          <a:p>
            <a:r>
              <a:rPr lang="en-US"/>
              <a:t>Agenda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E8720D-AC6F-E516-5D61-AD1509AE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2D668-955E-AB45-9B4E-D4D3490B126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76C920B7-BE94-0D30-8832-EF946C388FF8}"/>
              </a:ext>
            </a:extLst>
          </p:cNvPr>
          <p:cNvSpPr/>
          <p:nvPr/>
        </p:nvSpPr>
        <p:spPr>
          <a:xfrm>
            <a:off x="407986" y="1810583"/>
            <a:ext cx="9862683" cy="417080"/>
          </a:xfrm>
          <a:prstGeom prst="roundRect">
            <a:avLst>
              <a:gd name="adj" fmla="val 8975"/>
            </a:avLst>
          </a:prstGeom>
          <a:solidFill>
            <a:schemeClr val="bg1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30436"/>
                </a:solidFill>
                <a:latin typeface="Open Sauce One" pitchFamily="2" charset="0"/>
              </a:rPr>
              <a:t>Project Status &amp; Timeline Review</a:t>
            </a:r>
          </a:p>
        </p:txBody>
      </p:sp>
      <p:sp>
        <p:nvSpPr>
          <p:cNvPr id="12" name="Lekerekített téglalap 11">
            <a:extLst>
              <a:ext uri="{FF2B5EF4-FFF2-40B4-BE49-F238E27FC236}">
                <a16:creationId xmlns:a16="http://schemas.microsoft.com/office/drawing/2014/main" id="{31A1A74D-3785-5589-AB3A-DD6034C72EF3}"/>
              </a:ext>
            </a:extLst>
          </p:cNvPr>
          <p:cNvSpPr/>
          <p:nvPr/>
        </p:nvSpPr>
        <p:spPr>
          <a:xfrm>
            <a:off x="407988" y="1274164"/>
            <a:ext cx="9862683" cy="417080"/>
          </a:xfrm>
          <a:prstGeom prst="roundRect">
            <a:avLst>
              <a:gd name="adj" fmla="val 1161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7197FF"/>
                </a:solidFill>
                <a:latin typeface="Open Sauce One" pitchFamily="2" charset="0"/>
              </a:rPr>
              <a:t>RAID (Risks, Actions, Issues &amp; Decisions) Follow-up</a:t>
            </a:r>
          </a:p>
        </p:txBody>
      </p:sp>
      <p:sp>
        <p:nvSpPr>
          <p:cNvPr id="17" name="Lekerekített téglalap 16">
            <a:extLst>
              <a:ext uri="{FF2B5EF4-FFF2-40B4-BE49-F238E27FC236}">
                <a16:creationId xmlns:a16="http://schemas.microsoft.com/office/drawing/2014/main" id="{EC20F76B-4421-69CF-B455-88358336714B}"/>
              </a:ext>
            </a:extLst>
          </p:cNvPr>
          <p:cNvSpPr/>
          <p:nvPr/>
        </p:nvSpPr>
        <p:spPr>
          <a:xfrm>
            <a:off x="407986" y="2352039"/>
            <a:ext cx="9862683" cy="417080"/>
          </a:xfrm>
          <a:prstGeom prst="roundRect">
            <a:avLst>
              <a:gd name="adj" fmla="val 897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197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Highlight Topics</a:t>
            </a:r>
          </a:p>
        </p:txBody>
      </p:sp>
    </p:spTree>
    <p:extLst>
      <p:ext uri="{BB962C8B-B14F-4D97-AF65-F5344CB8AC3E}">
        <p14:creationId xmlns:p14="http://schemas.microsoft.com/office/powerpoint/2010/main" val="31228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66DDAE5-9499-636E-1D1C-1142781661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4292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6DDAE5-9499-636E-1D1C-114278166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378E78-613D-08C5-DB7B-D2F0290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D668-955E-AB45-9B4E-D4D3490B1261}" type="slidenum">
              <a:rPr lang="en-US" smtClean="0"/>
              <a:t>8</a:t>
            </a:fld>
            <a:endParaRPr lang="en-US"/>
          </a:p>
        </p:txBody>
      </p:sp>
      <p:sp>
        <p:nvSpPr>
          <p:cNvPr id="9" name="Lekerekített téglalap 8">
            <a:extLst>
              <a:ext uri="{FF2B5EF4-FFF2-40B4-BE49-F238E27FC236}">
                <a16:creationId xmlns:a16="http://schemas.microsoft.com/office/drawing/2014/main" id="{D4891B43-0B9E-717C-711B-227BCAE81373}"/>
              </a:ext>
            </a:extLst>
          </p:cNvPr>
          <p:cNvSpPr>
            <a:spLocks/>
          </p:cNvSpPr>
          <p:nvPr/>
        </p:nvSpPr>
        <p:spPr>
          <a:xfrm>
            <a:off x="561411" y="1935538"/>
            <a:ext cx="5489728" cy="4263927"/>
          </a:xfrm>
          <a:prstGeom prst="roundRect">
            <a:avLst>
              <a:gd name="adj" fmla="val 7297"/>
            </a:avLst>
          </a:prstGeom>
          <a:solidFill>
            <a:schemeClr val="bg1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-</a:t>
            </a:r>
          </a:p>
        </p:txBody>
      </p:sp>
      <p:sp>
        <p:nvSpPr>
          <p:cNvPr id="17" name="Rechteck 116">
            <a:extLst>
              <a:ext uri="{FF2B5EF4-FFF2-40B4-BE49-F238E27FC236}">
                <a16:creationId xmlns:a16="http://schemas.microsoft.com/office/drawing/2014/main" id="{2E8D6115-0F54-700C-E153-7C7F63A01AED}"/>
              </a:ext>
            </a:extLst>
          </p:cNvPr>
          <p:cNvSpPr/>
          <p:nvPr/>
        </p:nvSpPr>
        <p:spPr>
          <a:xfrm>
            <a:off x="706000" y="2478024"/>
            <a:ext cx="5029200" cy="3820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74320" lvl="1" indent="-27432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1400" dirty="0">
                <a:solidFill>
                  <a:schemeClr val="accent1"/>
                </a:solidFill>
                <a:latin typeface="Open Sauce One" panose="0000080000000000000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24" name="Rechteck 191">
            <a:extLst>
              <a:ext uri="{FF2B5EF4-FFF2-40B4-BE49-F238E27FC236}">
                <a16:creationId xmlns:a16="http://schemas.microsoft.com/office/drawing/2014/main" id="{BD212E31-0735-E6EB-9EE6-35082E2E985C}"/>
              </a:ext>
            </a:extLst>
          </p:cNvPr>
          <p:cNvSpPr/>
          <p:nvPr/>
        </p:nvSpPr>
        <p:spPr>
          <a:xfrm>
            <a:off x="798941" y="2052984"/>
            <a:ext cx="2116744" cy="36933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lang="de-DE" b="1" spc="100">
                <a:solidFill>
                  <a:schemeClr val="tx2"/>
                </a:solidFill>
                <a:latin typeface="Open Sauce One" pitchFamily="2" charset="0"/>
              </a:rPr>
              <a:t>Achievements </a:t>
            </a:r>
            <a:endParaRPr kumimoji="0" lang="de-DE" b="1" i="0" u="none" strike="noStrike" kern="1200" cap="none" spc="10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uce One" pitchFamily="2" charset="0"/>
            </a:endParaRPr>
          </a:p>
        </p:txBody>
      </p:sp>
      <p:pic>
        <p:nvPicPr>
          <p:cNvPr id="37" name="Ábra 36">
            <a:extLst>
              <a:ext uri="{FF2B5EF4-FFF2-40B4-BE49-F238E27FC236}">
                <a16:creationId xmlns:a16="http://schemas.microsoft.com/office/drawing/2014/main" id="{4A688CBA-D4C5-061D-AE4C-9419C12A2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6592" y="1677800"/>
            <a:ext cx="601329" cy="601329"/>
          </a:xfrm>
          <a:prstGeom prst="rect">
            <a:avLst/>
          </a:prstGeom>
        </p:spPr>
      </p:pic>
      <p:sp>
        <p:nvSpPr>
          <p:cNvPr id="11" name="Lekerekített téglalap 10">
            <a:extLst>
              <a:ext uri="{FF2B5EF4-FFF2-40B4-BE49-F238E27FC236}">
                <a16:creationId xmlns:a16="http://schemas.microsoft.com/office/drawing/2014/main" id="{61B6DCB1-4152-A1EB-DB24-534478AEE0EE}"/>
              </a:ext>
            </a:extLst>
          </p:cNvPr>
          <p:cNvSpPr>
            <a:spLocks/>
          </p:cNvSpPr>
          <p:nvPr/>
        </p:nvSpPr>
        <p:spPr>
          <a:xfrm>
            <a:off x="6238334" y="1935537"/>
            <a:ext cx="5486400" cy="4263928"/>
          </a:xfrm>
          <a:prstGeom prst="roundRect">
            <a:avLst>
              <a:gd name="adj" fmla="val 7297"/>
            </a:avLst>
          </a:prstGeom>
          <a:solidFill>
            <a:schemeClr val="bg2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uce One" pitchFamily="2" charset="0"/>
              </a:rPr>
              <a:t>G</a:t>
            </a:r>
          </a:p>
        </p:txBody>
      </p:sp>
      <p:sp>
        <p:nvSpPr>
          <p:cNvPr id="18" name="Rechteck 119">
            <a:extLst>
              <a:ext uri="{FF2B5EF4-FFF2-40B4-BE49-F238E27FC236}">
                <a16:creationId xmlns:a16="http://schemas.microsoft.com/office/drawing/2014/main" id="{2DFDA6F5-9B4B-6556-3B36-1C525CD615F3}"/>
              </a:ext>
            </a:extLst>
          </p:cNvPr>
          <p:cNvSpPr/>
          <p:nvPr/>
        </p:nvSpPr>
        <p:spPr>
          <a:xfrm>
            <a:off x="6544076" y="2477198"/>
            <a:ext cx="5029200" cy="10284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Open Sauce One" panose="00000800000000000000"/>
                <a:ea typeface="Lato"/>
                <a:cs typeface="Lato"/>
              </a:rPr>
              <a:t>…</a:t>
            </a:r>
            <a:endParaRPr lang="en-US" sz="1400" dirty="0">
              <a:solidFill>
                <a:schemeClr val="tx1"/>
              </a:solidFill>
              <a:latin typeface="Open Sauce One" panose="00000800000000000000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Open Sauce One" panose="00000800000000000000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Open Sauce One" panose="00000800000000000000"/>
            </a:endParaRPr>
          </a:p>
        </p:txBody>
      </p:sp>
      <p:sp>
        <p:nvSpPr>
          <p:cNvPr id="38" name="Rechteck 191">
            <a:extLst>
              <a:ext uri="{FF2B5EF4-FFF2-40B4-BE49-F238E27FC236}">
                <a16:creationId xmlns:a16="http://schemas.microsoft.com/office/drawing/2014/main" id="{58693136-510D-9D4C-A24C-6B6D5C332494}"/>
              </a:ext>
            </a:extLst>
          </p:cNvPr>
          <p:cNvSpPr/>
          <p:nvPr/>
        </p:nvSpPr>
        <p:spPr>
          <a:xfrm>
            <a:off x="6670275" y="2052984"/>
            <a:ext cx="4415028" cy="36933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702E"/>
              </a:buClr>
              <a:buSzTx/>
              <a:buFontTx/>
              <a:buNone/>
              <a:tabLst/>
              <a:defRPr/>
            </a:pPr>
            <a:r>
              <a:rPr lang="de-DE" b="1" spc="100">
                <a:solidFill>
                  <a:schemeClr val="tx2"/>
                </a:solidFill>
                <a:latin typeface="Open Sauce One" pitchFamily="2" charset="0"/>
              </a:rPr>
              <a:t>Next </a:t>
            </a:r>
            <a:r>
              <a:rPr lang="de-DE" b="1" spc="100" err="1">
                <a:solidFill>
                  <a:schemeClr val="tx2"/>
                </a:solidFill>
                <a:latin typeface="Open Sauce One" pitchFamily="2" charset="0"/>
              </a:rPr>
              <a:t>Steps</a:t>
            </a:r>
            <a:endParaRPr kumimoji="0" lang="de-DE" b="1" i="0" u="none" strike="noStrike" kern="1200" cap="none" spc="10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uce One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9BCB2A-E542-21B8-A7FA-E4354AB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63466"/>
            <a:ext cx="2988355" cy="590931"/>
          </a:xfrm>
        </p:spPr>
        <p:txBody>
          <a:bodyPr vert="horz"/>
          <a:lstStyle/>
          <a:p>
            <a:r>
              <a:rPr lang="en-GB" dirty="0">
                <a:latin typeface="Open Sauce One"/>
              </a:rPr>
              <a:t>Weekly Report –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6822629-7338-06ED-9798-E440B3F742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Projects Status &amp; Timeline Review</a:t>
            </a:r>
          </a:p>
        </p:txBody>
      </p:sp>
      <p:pic>
        <p:nvPicPr>
          <p:cNvPr id="33" name="Ábra 72">
            <a:extLst>
              <a:ext uri="{FF2B5EF4-FFF2-40B4-BE49-F238E27FC236}">
                <a16:creationId xmlns:a16="http://schemas.microsoft.com/office/drawing/2014/main" id="{FF020B75-E8A0-F10D-B90B-53932E75F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5808" y="1677800"/>
            <a:ext cx="571500" cy="571500"/>
          </a:xfrm>
          <a:prstGeom prst="rect">
            <a:avLst/>
          </a:prstGeom>
        </p:spPr>
      </p:pic>
      <p:sp>
        <p:nvSpPr>
          <p:cNvPr id="3" name="CWPlaceHolderNextSteps">
            <a:extLst>
              <a:ext uri="{FF2B5EF4-FFF2-40B4-BE49-F238E27FC236}">
                <a16:creationId xmlns:a16="http://schemas.microsoft.com/office/drawing/2014/main" id="{82127352-E24B-238A-2090-523F070919FE}"/>
              </a:ext>
            </a:extLst>
          </p:cNvPr>
          <p:cNvSpPr txBox="1">
            <a:spLocks/>
          </p:cNvSpPr>
          <p:nvPr/>
        </p:nvSpPr>
        <p:spPr>
          <a:xfrm>
            <a:off x="3297867" y="963466"/>
            <a:ext cx="2988355" cy="590931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Open Sauce One"/>
              </a:rPr>
              <a:t>#</a:t>
            </a:r>
            <a:r>
              <a:rPr lang="en-GB" dirty="0" err="1">
                <a:latin typeface="Open Sauce One"/>
              </a:rPr>
              <a:t>CWPlaceHolder</a:t>
            </a:r>
            <a:endParaRPr lang="en-GB" dirty="0">
              <a:latin typeface="Open Sauce One"/>
            </a:endParaRPr>
          </a:p>
        </p:txBody>
      </p:sp>
    </p:spTree>
    <p:extLst>
      <p:ext uri="{BB962C8B-B14F-4D97-AF65-F5344CB8AC3E}">
        <p14:creationId xmlns:p14="http://schemas.microsoft.com/office/powerpoint/2010/main" val="395333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A27DD86-B5ED-DD54-CE04-C78C7B8F7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0" imgH="409" progId="TCLayout.ActiveDocument.1">
                  <p:embed/>
                </p:oleObj>
              </mc:Choice>
              <mc:Fallback>
                <p:oleObj name="think-cell Slide" r:id="rId4" imgW="410" imgH="40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A27DD86-B5ED-DD54-CE04-C78C7B8F7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" name="TextBox 261">
            <a:extLst>
              <a:ext uri="{FF2B5EF4-FFF2-40B4-BE49-F238E27FC236}">
                <a16:creationId xmlns:a16="http://schemas.microsoft.com/office/drawing/2014/main" id="{7E8260F8-0315-7D77-AABF-79A03E8B447D}"/>
              </a:ext>
            </a:extLst>
          </p:cNvPr>
          <p:cNvSpPr txBox="1"/>
          <p:nvPr/>
        </p:nvSpPr>
        <p:spPr>
          <a:xfrm>
            <a:off x="9909651" y="1400192"/>
            <a:ext cx="2161503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Emailed and scanned invoices are inserted into Hypatos Studio for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Hypatos Studio extracts, enriches and completes the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Hypatos SAP Connector regularly triggers Studio REST APIs to fetch document data and invoice image from Hypatos Studio and saves it inside SAP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Hypatos SAP Connector calls SAP BADI implementation passing in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BADI implementation calls </a:t>
            </a:r>
            <a:r>
              <a:rPr kumimoji="0" lang="en-GB" sz="900" b="0" i="0" u="none" strike="noStrike" kern="1200" cap="none" spc="0" normalizeH="0" baseline="0" noProof="0" err="1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xSuite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 function module which creates invoice record and archives the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Hypatos SAP Connector periodically collects master and transactional data required for Processing AI and Hypatos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7F9FF">
                    <a:lumMod val="10000"/>
                  </a:srgbClr>
                </a:solidFill>
                <a:effectLst/>
                <a:uLnTx/>
                <a:uFillTx/>
                <a:latin typeface="Open Sauce One"/>
                <a:ea typeface="+mn-ea"/>
                <a:cs typeface="+mn-cs"/>
              </a:rPr>
              <a:t>Retrieved master and transactional data are transferred to the Hypatos cloud through the Hypatos REST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7F9FF">
                  <a:lumMod val="10000"/>
                </a:srgbClr>
              </a:solidFill>
              <a:effectLst/>
              <a:uLnTx/>
              <a:uFillTx/>
              <a:latin typeface="Open Sauce One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DE7E8943-525C-8958-C214-A107E1E1431D}"/>
              </a:ext>
            </a:extLst>
          </p:cNvPr>
          <p:cNvSpPr/>
          <p:nvPr/>
        </p:nvSpPr>
        <p:spPr>
          <a:xfrm>
            <a:off x="9779071" y="193077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6174542F-E211-A102-0440-D9DC1EFABEAD}"/>
              </a:ext>
            </a:extLst>
          </p:cNvPr>
          <p:cNvSpPr/>
          <p:nvPr/>
        </p:nvSpPr>
        <p:spPr>
          <a:xfrm>
            <a:off x="9775136" y="2393950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4EEAEC93-0760-BF35-F305-D6D991AA398E}"/>
              </a:ext>
            </a:extLst>
          </p:cNvPr>
          <p:cNvSpPr/>
          <p:nvPr/>
        </p:nvSpPr>
        <p:spPr>
          <a:xfrm>
            <a:off x="9779286" y="1438336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8361A884-74D2-7B19-0D8B-9CF4641A4A08}"/>
              </a:ext>
            </a:extLst>
          </p:cNvPr>
          <p:cNvSpPr/>
          <p:nvPr/>
        </p:nvSpPr>
        <p:spPr>
          <a:xfrm>
            <a:off x="9775136" y="301857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18A1DD8B-62A6-EB1E-59D5-B0369B3AFDF3}"/>
              </a:ext>
            </a:extLst>
          </p:cNvPr>
          <p:cNvSpPr/>
          <p:nvPr/>
        </p:nvSpPr>
        <p:spPr>
          <a:xfrm>
            <a:off x="9775136" y="3452104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214" name="Lekerekített téglalap 275">
            <a:extLst>
              <a:ext uri="{FF2B5EF4-FFF2-40B4-BE49-F238E27FC236}">
                <a16:creationId xmlns:a16="http://schemas.microsoft.com/office/drawing/2014/main" id="{B7CE819E-7A86-FC43-9287-7A8F91510932}"/>
              </a:ext>
            </a:extLst>
          </p:cNvPr>
          <p:cNvSpPr/>
          <p:nvPr/>
        </p:nvSpPr>
        <p:spPr>
          <a:xfrm>
            <a:off x="6203527" y="2221676"/>
            <a:ext cx="498663" cy="346888"/>
          </a:xfrm>
          <a:prstGeom prst="roundRect">
            <a:avLst>
              <a:gd name="adj" fmla="val 15778"/>
            </a:avLst>
          </a:prstGeom>
          <a:solidFill>
            <a:srgbClr val="F1FDFA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52" name="Lekerekített téglalap 20">
            <a:extLst>
              <a:ext uri="{FF2B5EF4-FFF2-40B4-BE49-F238E27FC236}">
                <a16:creationId xmlns:a16="http://schemas.microsoft.com/office/drawing/2014/main" id="{A24D80BE-A377-94DC-C769-70722C9976D0}"/>
              </a:ext>
            </a:extLst>
          </p:cNvPr>
          <p:cNvSpPr/>
          <p:nvPr/>
        </p:nvSpPr>
        <p:spPr>
          <a:xfrm>
            <a:off x="354007" y="1586298"/>
            <a:ext cx="9210244" cy="4597535"/>
          </a:xfrm>
          <a:prstGeom prst="roundRect">
            <a:avLst>
              <a:gd name="adj" fmla="val 7297"/>
            </a:avLst>
          </a:prstGeom>
          <a:solidFill>
            <a:schemeClr val="bg2"/>
          </a:solidFill>
          <a:ln>
            <a:noFill/>
          </a:ln>
          <a:effectLst>
            <a:outerShdw blurRad="762000" dist="76200" dir="5400000" sx="95049" sy="95049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60" name="Lekerekített téglalap 275">
            <a:extLst>
              <a:ext uri="{FF2B5EF4-FFF2-40B4-BE49-F238E27FC236}">
                <a16:creationId xmlns:a16="http://schemas.microsoft.com/office/drawing/2014/main" id="{200300B8-1432-A67C-E358-10C339E90BCD}"/>
              </a:ext>
            </a:extLst>
          </p:cNvPr>
          <p:cNvSpPr/>
          <p:nvPr/>
        </p:nvSpPr>
        <p:spPr>
          <a:xfrm>
            <a:off x="2746731" y="1938778"/>
            <a:ext cx="5883587" cy="1522734"/>
          </a:xfrm>
          <a:prstGeom prst="roundRect">
            <a:avLst>
              <a:gd name="adj" fmla="val 1577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340" name="Téglalap 339">
            <a:extLst>
              <a:ext uri="{FF2B5EF4-FFF2-40B4-BE49-F238E27FC236}">
                <a16:creationId xmlns:a16="http://schemas.microsoft.com/office/drawing/2014/main" id="{436B8555-BBB3-7100-6C2E-A0BE711446C2}"/>
              </a:ext>
            </a:extLst>
          </p:cNvPr>
          <p:cNvSpPr/>
          <p:nvPr/>
        </p:nvSpPr>
        <p:spPr>
          <a:xfrm>
            <a:off x="356857" y="5361871"/>
            <a:ext cx="1654996" cy="823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Lekerekített téglalap 223">
            <a:extLst>
              <a:ext uri="{FF2B5EF4-FFF2-40B4-BE49-F238E27FC236}">
                <a16:creationId xmlns:a16="http://schemas.microsoft.com/office/drawing/2014/main" id="{D8DA4103-AC74-8E26-AB48-B7A9E75FFCA2}"/>
              </a:ext>
            </a:extLst>
          </p:cNvPr>
          <p:cNvSpPr/>
          <p:nvPr/>
        </p:nvSpPr>
        <p:spPr>
          <a:xfrm>
            <a:off x="515604" y="1814032"/>
            <a:ext cx="8844574" cy="1748115"/>
          </a:xfrm>
          <a:prstGeom prst="roundRect">
            <a:avLst>
              <a:gd name="adj" fmla="val 18077"/>
            </a:avLst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5" name="Lekerekített téglalap 223">
            <a:extLst>
              <a:ext uri="{FF2B5EF4-FFF2-40B4-BE49-F238E27FC236}">
                <a16:creationId xmlns:a16="http://schemas.microsoft.com/office/drawing/2014/main" id="{E2DB3821-1EF8-ECF2-F326-C2ED54D85D01}"/>
              </a:ext>
            </a:extLst>
          </p:cNvPr>
          <p:cNvSpPr/>
          <p:nvPr/>
        </p:nvSpPr>
        <p:spPr>
          <a:xfrm>
            <a:off x="518620" y="4143622"/>
            <a:ext cx="8844574" cy="1588563"/>
          </a:xfrm>
          <a:prstGeom prst="roundRect">
            <a:avLst>
              <a:gd name="adj" fmla="val 18077"/>
            </a:avLst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20" name="Ábra 227">
            <a:extLst>
              <a:ext uri="{FF2B5EF4-FFF2-40B4-BE49-F238E27FC236}">
                <a16:creationId xmlns:a16="http://schemas.microsoft.com/office/drawing/2014/main" id="{ADEF266F-6F3C-B1C7-43EA-DC963B4C6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418" y="4265189"/>
            <a:ext cx="703877" cy="1452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49CCCE0-703B-982C-256B-46AF4870818F}"/>
              </a:ext>
            </a:extLst>
          </p:cNvPr>
          <p:cNvGrpSpPr/>
          <p:nvPr/>
        </p:nvGrpSpPr>
        <p:grpSpPr>
          <a:xfrm>
            <a:off x="1237804" y="2365559"/>
            <a:ext cx="494590" cy="296420"/>
            <a:chOff x="303544" y="3767767"/>
            <a:chExt cx="526106" cy="308523"/>
          </a:xfrm>
        </p:grpSpPr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8951B1E-7EED-3A48-EC4D-12473B49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0943" y="3767767"/>
              <a:ext cx="135995" cy="1359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E1A03-B877-1FDE-54CD-F0552B1D3FF1}"/>
                </a:ext>
              </a:extLst>
            </p:cNvPr>
            <p:cNvSpPr txBox="1"/>
            <p:nvPr/>
          </p:nvSpPr>
          <p:spPr>
            <a:xfrm>
              <a:off x="303544" y="3866361"/>
              <a:ext cx="526106" cy="209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Manuell</a:t>
              </a: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9C167-230E-FEA8-BB7C-A0C99E78AAD0}"/>
              </a:ext>
            </a:extLst>
          </p:cNvPr>
          <p:cNvGrpSpPr/>
          <p:nvPr/>
        </p:nvGrpSpPr>
        <p:grpSpPr>
          <a:xfrm>
            <a:off x="1636431" y="2375662"/>
            <a:ext cx="378552" cy="288936"/>
            <a:chOff x="343086" y="4092390"/>
            <a:chExt cx="402674" cy="300733"/>
          </a:xfrm>
        </p:grpSpPr>
        <p:pic>
          <p:nvPicPr>
            <p:cNvPr id="26" name="Picture 2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B159D8A-9B31-0F78-CA49-76954D86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4" y="4092390"/>
              <a:ext cx="129275" cy="1292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A4625D-D5F3-5F8E-E05E-C22161925FF1}"/>
                </a:ext>
              </a:extLst>
            </p:cNvPr>
            <p:cNvSpPr txBox="1"/>
            <p:nvPr/>
          </p:nvSpPr>
          <p:spPr>
            <a:xfrm>
              <a:off x="343086" y="4183194"/>
              <a:ext cx="402674" cy="209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Scan</a:t>
              </a: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9023A9-2E1E-E683-F860-379F06A18887}"/>
              </a:ext>
            </a:extLst>
          </p:cNvPr>
          <p:cNvGrpSpPr/>
          <p:nvPr/>
        </p:nvGrpSpPr>
        <p:grpSpPr>
          <a:xfrm>
            <a:off x="1919019" y="2352819"/>
            <a:ext cx="340878" cy="334619"/>
            <a:chOff x="1043210" y="3765473"/>
            <a:chExt cx="362600" cy="348282"/>
          </a:xfrm>
        </p:grpSpPr>
        <p:pic>
          <p:nvPicPr>
            <p:cNvPr id="29" name="Picture 2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6E28A21-EE4D-9BD8-6D1C-576CB457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463" y="3765473"/>
              <a:ext cx="160581" cy="16058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B8CB6F-0138-DC8C-765D-0E4F7AE61637}"/>
                </a:ext>
              </a:extLst>
            </p:cNvPr>
            <p:cNvSpPr txBox="1"/>
            <p:nvPr/>
          </p:nvSpPr>
          <p:spPr>
            <a:xfrm>
              <a:off x="1043210" y="3903826"/>
              <a:ext cx="362600" cy="209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>
                  <a:ln>
                    <a:noFill/>
                  </a:ln>
                  <a:solidFill>
                    <a:srgbClr val="030436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Mail</a:t>
              </a: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pic>
        <p:nvPicPr>
          <p:cNvPr id="36" name="Ábra 53">
            <a:extLst>
              <a:ext uri="{FF2B5EF4-FFF2-40B4-BE49-F238E27FC236}">
                <a16:creationId xmlns:a16="http://schemas.microsoft.com/office/drawing/2014/main" id="{C1EF106B-1CD6-B55D-44D5-75D22D0A81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7074" y="2633786"/>
            <a:ext cx="537264" cy="549081"/>
          </a:xfrm>
          <a:prstGeom prst="rect">
            <a:avLst/>
          </a:prstGeom>
        </p:spPr>
      </p:pic>
      <p:sp>
        <p:nvSpPr>
          <p:cNvPr id="38" name="Lekerekített téglalap 299">
            <a:extLst>
              <a:ext uri="{FF2B5EF4-FFF2-40B4-BE49-F238E27FC236}">
                <a16:creationId xmlns:a16="http://schemas.microsoft.com/office/drawing/2014/main" id="{52836D4B-F411-2B9B-0BB2-0B8D3C6E23FA}"/>
              </a:ext>
            </a:extLst>
          </p:cNvPr>
          <p:cNvSpPr/>
          <p:nvPr/>
        </p:nvSpPr>
        <p:spPr>
          <a:xfrm>
            <a:off x="1383551" y="3224674"/>
            <a:ext cx="887979" cy="193498"/>
          </a:xfrm>
          <a:prstGeom prst="roundRect">
            <a:avLst>
              <a:gd name="adj" fmla="val 1449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Email Inbox</a:t>
            </a:r>
          </a:p>
        </p:txBody>
      </p:sp>
      <p:sp>
        <p:nvSpPr>
          <p:cNvPr id="39" name="Lekerekített téglalap 299">
            <a:extLst>
              <a:ext uri="{FF2B5EF4-FFF2-40B4-BE49-F238E27FC236}">
                <a16:creationId xmlns:a16="http://schemas.microsoft.com/office/drawing/2014/main" id="{E389564E-A22E-5748-0F17-B056DA73A286}"/>
              </a:ext>
            </a:extLst>
          </p:cNvPr>
          <p:cNvSpPr/>
          <p:nvPr/>
        </p:nvSpPr>
        <p:spPr>
          <a:xfrm>
            <a:off x="1383551" y="4546900"/>
            <a:ext cx="887979" cy="193498"/>
          </a:xfrm>
          <a:prstGeom prst="roundRect">
            <a:avLst>
              <a:gd name="adj" fmla="val 1449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Email Service</a:t>
            </a:r>
            <a:r>
              <a:rPr kumimoji="0" lang="en-US" sz="900" b="0" i="0" u="none" strike="noStrike" kern="1200" cap="none" spc="0" normalizeH="0" baseline="3000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4A46DF-BC41-A8FC-1236-8DE5F42C1CB3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1827541" y="3418172"/>
            <a:ext cx="0" cy="11287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kerekített téglalap 228">
            <a:extLst>
              <a:ext uri="{FF2B5EF4-FFF2-40B4-BE49-F238E27FC236}">
                <a16:creationId xmlns:a16="http://schemas.microsoft.com/office/drawing/2014/main" id="{B799E391-0C76-656A-F9D5-E9E3877EAF76}"/>
              </a:ext>
            </a:extLst>
          </p:cNvPr>
          <p:cNvSpPr/>
          <p:nvPr/>
        </p:nvSpPr>
        <p:spPr>
          <a:xfrm>
            <a:off x="2431767" y="4503054"/>
            <a:ext cx="2887179" cy="1115799"/>
          </a:xfrm>
          <a:prstGeom prst="roundRect">
            <a:avLst>
              <a:gd name="adj" fmla="val 18077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grpSp>
        <p:nvGrpSpPr>
          <p:cNvPr id="50" name="Csoportba foglalás 246">
            <a:extLst>
              <a:ext uri="{FF2B5EF4-FFF2-40B4-BE49-F238E27FC236}">
                <a16:creationId xmlns:a16="http://schemas.microsoft.com/office/drawing/2014/main" id="{3553B4B5-BFDB-C1A9-2B63-AC5E57E1A8D1}"/>
              </a:ext>
            </a:extLst>
          </p:cNvPr>
          <p:cNvGrpSpPr/>
          <p:nvPr/>
        </p:nvGrpSpPr>
        <p:grpSpPr>
          <a:xfrm>
            <a:off x="2686742" y="4981797"/>
            <a:ext cx="1174332" cy="502905"/>
            <a:chOff x="3772178" y="1590581"/>
            <a:chExt cx="1280864" cy="523439"/>
          </a:xfrm>
        </p:grpSpPr>
        <p:sp>
          <p:nvSpPr>
            <p:cNvPr id="51" name="Lekerekített téglalap 247">
              <a:extLst>
                <a:ext uri="{FF2B5EF4-FFF2-40B4-BE49-F238E27FC236}">
                  <a16:creationId xmlns:a16="http://schemas.microsoft.com/office/drawing/2014/main" id="{0C5D4274-5D3A-3853-0073-5AF9BDC2FEA2}"/>
                </a:ext>
              </a:extLst>
            </p:cNvPr>
            <p:cNvSpPr/>
            <p:nvPr/>
          </p:nvSpPr>
          <p:spPr>
            <a:xfrm>
              <a:off x="3795748" y="1590581"/>
              <a:ext cx="1257293" cy="523439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289C09-D754-6BB4-7D69-EFDA584CF0FB}"/>
                </a:ext>
              </a:extLst>
            </p:cNvPr>
            <p:cNvSpPr txBox="1"/>
            <p:nvPr/>
          </p:nvSpPr>
          <p:spPr>
            <a:xfrm>
              <a:off x="3772178" y="1684094"/>
              <a:ext cx="1280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pic>
        <p:nvPicPr>
          <p:cNvPr id="62" name="Ábra 27">
            <a:extLst>
              <a:ext uri="{FF2B5EF4-FFF2-40B4-BE49-F238E27FC236}">
                <a16:creationId xmlns:a16="http://schemas.microsoft.com/office/drawing/2014/main" id="{A2FE88DD-2A53-7471-12BC-B5EF868197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96966" y="5123865"/>
            <a:ext cx="961624" cy="233409"/>
          </a:xfrm>
          <a:prstGeom prst="rect">
            <a:avLst/>
          </a:prstGeom>
        </p:spPr>
      </p:pic>
      <p:pic>
        <p:nvPicPr>
          <p:cNvPr id="63" name="Ábra 8">
            <a:extLst>
              <a:ext uri="{FF2B5EF4-FFF2-40B4-BE49-F238E27FC236}">
                <a16:creationId xmlns:a16="http://schemas.microsoft.com/office/drawing/2014/main" id="{32697EC3-4053-F6EF-8186-D06DDC2847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32411" y="4589591"/>
            <a:ext cx="1353538" cy="223114"/>
          </a:xfrm>
          <a:prstGeom prst="rect">
            <a:avLst/>
          </a:prstGeom>
        </p:spPr>
      </p:pic>
      <p:grpSp>
        <p:nvGrpSpPr>
          <p:cNvPr id="133" name="Csoportba foglalás 246">
            <a:extLst>
              <a:ext uri="{FF2B5EF4-FFF2-40B4-BE49-F238E27FC236}">
                <a16:creationId xmlns:a16="http://schemas.microsoft.com/office/drawing/2014/main" id="{EEB02979-0A40-96FE-1554-4633DE2A7E69}"/>
              </a:ext>
            </a:extLst>
          </p:cNvPr>
          <p:cNvGrpSpPr/>
          <p:nvPr/>
        </p:nvGrpSpPr>
        <p:grpSpPr>
          <a:xfrm>
            <a:off x="5621066" y="4972667"/>
            <a:ext cx="1393581" cy="502905"/>
            <a:chOff x="3772178" y="1590581"/>
            <a:chExt cx="1280864" cy="523439"/>
          </a:xfrm>
        </p:grpSpPr>
        <p:sp>
          <p:nvSpPr>
            <p:cNvPr id="134" name="Lekerekített téglalap 247">
              <a:extLst>
                <a:ext uri="{FF2B5EF4-FFF2-40B4-BE49-F238E27FC236}">
                  <a16:creationId xmlns:a16="http://schemas.microsoft.com/office/drawing/2014/main" id="{9D1A367E-6E0A-6CE0-83A4-3E0E1FBF1578}"/>
                </a:ext>
              </a:extLst>
            </p:cNvPr>
            <p:cNvSpPr/>
            <p:nvPr/>
          </p:nvSpPr>
          <p:spPr>
            <a:xfrm>
              <a:off x="3795748" y="1590581"/>
              <a:ext cx="1257293" cy="523439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38" name="TextBox 52">
              <a:extLst>
                <a:ext uri="{FF2B5EF4-FFF2-40B4-BE49-F238E27FC236}">
                  <a16:creationId xmlns:a16="http://schemas.microsoft.com/office/drawing/2014/main" id="{86B8A935-5B2A-E492-776A-3280127C5719}"/>
                </a:ext>
              </a:extLst>
            </p:cNvPr>
            <p:cNvSpPr txBox="1"/>
            <p:nvPr/>
          </p:nvSpPr>
          <p:spPr>
            <a:xfrm>
              <a:off x="3772178" y="1684094"/>
              <a:ext cx="1280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Automated AI model training Pipeline</a:t>
              </a:r>
            </a:p>
          </p:txBody>
        </p:sp>
      </p:grpSp>
      <p:sp>
        <p:nvSpPr>
          <p:cNvPr id="140" name="Lekerekített téglalap 267">
            <a:extLst>
              <a:ext uri="{FF2B5EF4-FFF2-40B4-BE49-F238E27FC236}">
                <a16:creationId xmlns:a16="http://schemas.microsoft.com/office/drawing/2014/main" id="{844EBEBA-3E59-3536-4632-434B9D9FFB6E}"/>
              </a:ext>
            </a:extLst>
          </p:cNvPr>
          <p:cNvSpPr/>
          <p:nvPr/>
        </p:nvSpPr>
        <p:spPr>
          <a:xfrm>
            <a:off x="5462243" y="4515469"/>
            <a:ext cx="1819137" cy="1115504"/>
          </a:xfrm>
          <a:prstGeom prst="roundRect">
            <a:avLst>
              <a:gd name="adj" fmla="val 18077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141" name="Ábra 6">
            <a:extLst>
              <a:ext uri="{FF2B5EF4-FFF2-40B4-BE49-F238E27FC236}">
                <a16:creationId xmlns:a16="http://schemas.microsoft.com/office/drawing/2014/main" id="{CE263501-6813-0DDA-4B48-7E59A35BAB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69910" y="4652155"/>
            <a:ext cx="1617264" cy="221362"/>
          </a:xfrm>
          <a:prstGeom prst="rect">
            <a:avLst/>
          </a:prstGeom>
        </p:spPr>
      </p:pic>
      <p:pic>
        <p:nvPicPr>
          <p:cNvPr id="142" name="Ábra 11">
            <a:extLst>
              <a:ext uri="{FF2B5EF4-FFF2-40B4-BE49-F238E27FC236}">
                <a16:creationId xmlns:a16="http://schemas.microsoft.com/office/drawing/2014/main" id="{B367495B-27C5-649D-835E-D6EB4B6D77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79857" y="4647181"/>
            <a:ext cx="1426309" cy="223114"/>
          </a:xfrm>
          <a:prstGeom prst="rect">
            <a:avLst/>
          </a:prstGeom>
        </p:spPr>
      </p:pic>
      <p:grpSp>
        <p:nvGrpSpPr>
          <p:cNvPr id="143" name="Csoportba foglalás 246">
            <a:extLst>
              <a:ext uri="{FF2B5EF4-FFF2-40B4-BE49-F238E27FC236}">
                <a16:creationId xmlns:a16="http://schemas.microsoft.com/office/drawing/2014/main" id="{60CEF21C-73E6-C933-CF70-0300C9E592BA}"/>
              </a:ext>
            </a:extLst>
          </p:cNvPr>
          <p:cNvGrpSpPr/>
          <p:nvPr/>
        </p:nvGrpSpPr>
        <p:grpSpPr>
          <a:xfrm>
            <a:off x="3979540" y="4981797"/>
            <a:ext cx="1307260" cy="502905"/>
            <a:chOff x="3795748" y="1590581"/>
            <a:chExt cx="1425851" cy="523439"/>
          </a:xfrm>
        </p:grpSpPr>
        <p:sp>
          <p:nvSpPr>
            <p:cNvPr id="144" name="Lekerekített téglalap 247">
              <a:extLst>
                <a:ext uri="{FF2B5EF4-FFF2-40B4-BE49-F238E27FC236}">
                  <a16:creationId xmlns:a16="http://schemas.microsoft.com/office/drawing/2014/main" id="{2856D245-FF66-0EF4-88F3-35C7CAE73A6A}"/>
                </a:ext>
              </a:extLst>
            </p:cNvPr>
            <p:cNvSpPr/>
            <p:nvPr/>
          </p:nvSpPr>
          <p:spPr>
            <a:xfrm>
              <a:off x="3795748" y="1590581"/>
              <a:ext cx="1257293" cy="523439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3FEBEF-76A1-832D-3B75-B2997C88A9D7}"/>
                </a:ext>
              </a:extLst>
            </p:cNvPr>
            <p:cNvSpPr txBox="1"/>
            <p:nvPr/>
          </p:nvSpPr>
          <p:spPr>
            <a:xfrm>
              <a:off x="3940734" y="1684094"/>
              <a:ext cx="12808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pic>
        <p:nvPicPr>
          <p:cNvPr id="60" name="Ábra 5">
            <a:extLst>
              <a:ext uri="{FF2B5EF4-FFF2-40B4-BE49-F238E27FC236}">
                <a16:creationId xmlns:a16="http://schemas.microsoft.com/office/drawing/2014/main" id="{3611FD30-5ABE-4F52-72BD-8B43347C52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90710" y="5102770"/>
            <a:ext cx="950718" cy="259101"/>
          </a:xfrm>
          <a:prstGeom prst="rect">
            <a:avLst/>
          </a:prstGeom>
        </p:spPr>
      </p:pic>
      <p:sp>
        <p:nvSpPr>
          <p:cNvPr id="147" name="Lekerekített téglalap 267">
            <a:extLst>
              <a:ext uri="{FF2B5EF4-FFF2-40B4-BE49-F238E27FC236}">
                <a16:creationId xmlns:a16="http://schemas.microsoft.com/office/drawing/2014/main" id="{9EADDB1D-66AF-5F80-061F-11933D9279BA}"/>
              </a:ext>
            </a:extLst>
          </p:cNvPr>
          <p:cNvSpPr/>
          <p:nvPr/>
        </p:nvSpPr>
        <p:spPr>
          <a:xfrm>
            <a:off x="7424672" y="4515469"/>
            <a:ext cx="1819137" cy="1115504"/>
          </a:xfrm>
          <a:prstGeom prst="roundRect">
            <a:avLst>
              <a:gd name="adj" fmla="val 18077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grpSp>
        <p:nvGrpSpPr>
          <p:cNvPr id="148" name="Csoportba foglalás 246">
            <a:extLst>
              <a:ext uri="{FF2B5EF4-FFF2-40B4-BE49-F238E27FC236}">
                <a16:creationId xmlns:a16="http://schemas.microsoft.com/office/drawing/2014/main" id="{E4698DEE-E5F7-7546-710B-ADC851F1B563}"/>
              </a:ext>
            </a:extLst>
          </p:cNvPr>
          <p:cNvGrpSpPr/>
          <p:nvPr/>
        </p:nvGrpSpPr>
        <p:grpSpPr>
          <a:xfrm>
            <a:off x="7631242" y="4972667"/>
            <a:ext cx="1393581" cy="502905"/>
            <a:chOff x="3772178" y="1590581"/>
            <a:chExt cx="1280864" cy="523439"/>
          </a:xfrm>
        </p:grpSpPr>
        <p:sp>
          <p:nvSpPr>
            <p:cNvPr id="149" name="Lekerekített téglalap 247">
              <a:extLst>
                <a:ext uri="{FF2B5EF4-FFF2-40B4-BE49-F238E27FC236}">
                  <a16:creationId xmlns:a16="http://schemas.microsoft.com/office/drawing/2014/main" id="{41137B61-EF7C-C652-6803-6A92D294BB9B}"/>
                </a:ext>
              </a:extLst>
            </p:cNvPr>
            <p:cNvSpPr/>
            <p:nvPr/>
          </p:nvSpPr>
          <p:spPr>
            <a:xfrm>
              <a:off x="3795748" y="1590581"/>
              <a:ext cx="1257293" cy="523439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50" name="TextBox 52">
              <a:extLst>
                <a:ext uri="{FF2B5EF4-FFF2-40B4-BE49-F238E27FC236}">
                  <a16:creationId xmlns:a16="http://schemas.microsoft.com/office/drawing/2014/main" id="{ACFF2F19-29C9-8FCE-866E-E6AA51E71069}"/>
                </a:ext>
              </a:extLst>
            </p:cNvPr>
            <p:cNvSpPr txBox="1"/>
            <p:nvPr/>
          </p:nvSpPr>
          <p:spPr>
            <a:xfrm>
              <a:off x="3772178" y="1684094"/>
              <a:ext cx="1280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Monitoring, Analytics,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Reporting</a:t>
              </a:r>
            </a:p>
          </p:txBody>
        </p:sp>
      </p:grp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A66B0E17-CA85-174B-CC82-4A8F80F61877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1969376" y="4598562"/>
            <a:ext cx="320556" cy="60422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Lekerekített téglalap 275">
            <a:extLst>
              <a:ext uri="{FF2B5EF4-FFF2-40B4-BE49-F238E27FC236}">
                <a16:creationId xmlns:a16="http://schemas.microsoft.com/office/drawing/2014/main" id="{40E96580-F0F8-B732-48DD-4916C83DFE89}"/>
              </a:ext>
            </a:extLst>
          </p:cNvPr>
          <p:cNvSpPr/>
          <p:nvPr/>
        </p:nvSpPr>
        <p:spPr>
          <a:xfrm>
            <a:off x="2934173" y="2664597"/>
            <a:ext cx="4077711" cy="696275"/>
          </a:xfrm>
          <a:prstGeom prst="roundRect">
            <a:avLst>
              <a:gd name="adj" fmla="val 15778"/>
            </a:avLst>
          </a:prstGeom>
          <a:solidFill>
            <a:srgbClr val="F1FDFA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164" name="Picture 4" descr="SAP – Wikipedia">
            <a:extLst>
              <a:ext uri="{FF2B5EF4-FFF2-40B4-BE49-F238E27FC236}">
                <a16:creationId xmlns:a16="http://schemas.microsoft.com/office/drawing/2014/main" id="{62660318-14CC-DAD0-ADC9-F85494B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72" y="2041780"/>
            <a:ext cx="402103" cy="20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Csoportba foglalás 246">
            <a:extLst>
              <a:ext uri="{FF2B5EF4-FFF2-40B4-BE49-F238E27FC236}">
                <a16:creationId xmlns:a16="http://schemas.microsoft.com/office/drawing/2014/main" id="{581ED3B6-36CD-EA6A-3ED9-44779737ACFF}"/>
              </a:ext>
            </a:extLst>
          </p:cNvPr>
          <p:cNvGrpSpPr/>
          <p:nvPr/>
        </p:nvGrpSpPr>
        <p:grpSpPr>
          <a:xfrm>
            <a:off x="3456960" y="2894389"/>
            <a:ext cx="1014103" cy="398048"/>
            <a:chOff x="3772177" y="1590581"/>
            <a:chExt cx="1280864" cy="414301"/>
          </a:xfrm>
        </p:grpSpPr>
        <p:sp>
          <p:nvSpPr>
            <p:cNvPr id="168" name="Lekerekített téglalap 247">
              <a:extLst>
                <a:ext uri="{FF2B5EF4-FFF2-40B4-BE49-F238E27FC236}">
                  <a16:creationId xmlns:a16="http://schemas.microsoft.com/office/drawing/2014/main" id="{6CB8B96E-469A-8242-CF5E-21BFC86CF156}"/>
                </a:ext>
              </a:extLst>
            </p:cNvPr>
            <p:cNvSpPr/>
            <p:nvPr/>
          </p:nvSpPr>
          <p:spPr>
            <a:xfrm>
              <a:off x="3795748" y="1590581"/>
              <a:ext cx="1257293" cy="414301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69" name="TextBox 52">
              <a:extLst>
                <a:ext uri="{FF2B5EF4-FFF2-40B4-BE49-F238E27FC236}">
                  <a16:creationId xmlns:a16="http://schemas.microsoft.com/office/drawing/2014/main" id="{40BEC709-96D0-257F-46E9-0E80872CE2DB}"/>
                </a:ext>
              </a:extLst>
            </p:cNvPr>
            <p:cNvSpPr txBox="1"/>
            <p:nvPr/>
          </p:nvSpPr>
          <p:spPr>
            <a:xfrm>
              <a:off x="3772177" y="1631038"/>
              <a:ext cx="1280864" cy="352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BADI implementation</a:t>
              </a:r>
              <a:endPara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73" name="Csoportba foglalás 246">
            <a:extLst>
              <a:ext uri="{FF2B5EF4-FFF2-40B4-BE49-F238E27FC236}">
                <a16:creationId xmlns:a16="http://schemas.microsoft.com/office/drawing/2014/main" id="{609A8088-22FD-D32E-5459-BCE33F098BA8}"/>
              </a:ext>
            </a:extLst>
          </p:cNvPr>
          <p:cNvGrpSpPr/>
          <p:nvPr/>
        </p:nvGrpSpPr>
        <p:grpSpPr>
          <a:xfrm>
            <a:off x="4663441" y="2866193"/>
            <a:ext cx="1022843" cy="443554"/>
            <a:chOff x="3761138" y="1582320"/>
            <a:chExt cx="1291903" cy="461665"/>
          </a:xfrm>
        </p:grpSpPr>
        <p:sp>
          <p:nvSpPr>
            <p:cNvPr id="174" name="Lekerekített téglalap 247">
              <a:extLst>
                <a:ext uri="{FF2B5EF4-FFF2-40B4-BE49-F238E27FC236}">
                  <a16:creationId xmlns:a16="http://schemas.microsoft.com/office/drawing/2014/main" id="{86E0A089-DEE4-60DC-9C0C-6235F44906BB}"/>
                </a:ext>
              </a:extLst>
            </p:cNvPr>
            <p:cNvSpPr/>
            <p:nvPr/>
          </p:nvSpPr>
          <p:spPr>
            <a:xfrm>
              <a:off x="3795748" y="1611667"/>
              <a:ext cx="1257293" cy="414301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75" name="TextBox 52">
              <a:extLst>
                <a:ext uri="{FF2B5EF4-FFF2-40B4-BE49-F238E27FC236}">
                  <a16:creationId xmlns:a16="http://schemas.microsoft.com/office/drawing/2014/main" id="{73B35EDD-4672-7B37-0121-1C6DF9E8E1FC}"/>
                </a:ext>
              </a:extLst>
            </p:cNvPr>
            <p:cNvSpPr txBox="1"/>
            <p:nvPr/>
          </p:nvSpPr>
          <p:spPr>
            <a:xfrm>
              <a:off x="3761138" y="1582320"/>
              <a:ext cx="1280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Inbound document collection</a:t>
              </a:r>
            </a:p>
          </p:txBody>
        </p:sp>
      </p:grpSp>
      <p:grpSp>
        <p:nvGrpSpPr>
          <p:cNvPr id="176" name="Csoportba foglalás 246">
            <a:extLst>
              <a:ext uri="{FF2B5EF4-FFF2-40B4-BE49-F238E27FC236}">
                <a16:creationId xmlns:a16="http://schemas.microsoft.com/office/drawing/2014/main" id="{9F4C0C4B-278F-2AF4-1890-DA1D7B7A5FB2}"/>
              </a:ext>
            </a:extLst>
          </p:cNvPr>
          <p:cNvGrpSpPr/>
          <p:nvPr/>
        </p:nvGrpSpPr>
        <p:grpSpPr>
          <a:xfrm>
            <a:off x="5878660" y="2894388"/>
            <a:ext cx="1014103" cy="398048"/>
            <a:chOff x="3779502" y="1611993"/>
            <a:chExt cx="1280865" cy="414301"/>
          </a:xfrm>
        </p:grpSpPr>
        <p:sp>
          <p:nvSpPr>
            <p:cNvPr id="177" name="Lekerekített téglalap 247">
              <a:extLst>
                <a:ext uri="{FF2B5EF4-FFF2-40B4-BE49-F238E27FC236}">
                  <a16:creationId xmlns:a16="http://schemas.microsoft.com/office/drawing/2014/main" id="{704F1C21-4CF9-2243-F8AC-223F5624BB93}"/>
                </a:ext>
              </a:extLst>
            </p:cNvPr>
            <p:cNvSpPr/>
            <p:nvPr/>
          </p:nvSpPr>
          <p:spPr>
            <a:xfrm>
              <a:off x="3795748" y="1611993"/>
              <a:ext cx="1257293" cy="414301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78" name="TextBox 52">
              <a:extLst>
                <a:ext uri="{FF2B5EF4-FFF2-40B4-BE49-F238E27FC236}">
                  <a16:creationId xmlns:a16="http://schemas.microsoft.com/office/drawing/2014/main" id="{A45C2A64-E1A4-1717-A5CB-2834130B3EA0}"/>
                </a:ext>
              </a:extLst>
            </p:cNvPr>
            <p:cNvSpPr txBox="1"/>
            <p:nvPr/>
          </p:nvSpPr>
          <p:spPr>
            <a:xfrm>
              <a:off x="3779502" y="1652451"/>
              <a:ext cx="1280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Outbound integration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ACCB7767-FE36-766C-A353-5048413388B7}"/>
              </a:ext>
            </a:extLst>
          </p:cNvPr>
          <p:cNvSpPr txBox="1"/>
          <p:nvPr/>
        </p:nvSpPr>
        <p:spPr>
          <a:xfrm>
            <a:off x="2896607" y="2658770"/>
            <a:ext cx="1574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 Medium" panose="00000600000000000000" pitchFamily="2" charset="0"/>
                <a:ea typeface="+mn-ea"/>
                <a:cs typeface="+mn-cs"/>
              </a:rPr>
              <a:t>Hypatos SAP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 Medium" panose="00000600000000000000" pitchFamily="2" charset="0"/>
                <a:ea typeface="+mn-ea"/>
                <a:cs typeface="+mn-cs"/>
              </a:rPr>
              <a:t>Connector</a:t>
            </a:r>
            <a:r>
              <a:rPr lang="en-US" sz="700" baseline="30000">
                <a:solidFill>
                  <a:srgbClr val="030436"/>
                </a:solidFill>
                <a:latin typeface="Open Sauce One Medium" panose="00000600000000000000" pitchFamily="2" charset="0"/>
              </a:rPr>
              <a:t>3</a:t>
            </a:r>
            <a:endParaRPr kumimoji="0" lang="en-US" sz="700" b="0" i="0" u="none" strike="noStrike" kern="1200" cap="none" spc="0" normalizeH="0" baseline="3000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 Medium" panose="00000600000000000000" pitchFamily="2" charset="0"/>
              <a:ea typeface="+mn-ea"/>
              <a:cs typeface="+mn-cs"/>
            </a:endParaRPr>
          </a:p>
        </p:txBody>
      </p:sp>
      <p:grpSp>
        <p:nvGrpSpPr>
          <p:cNvPr id="183" name="Csoportba foglalás 246">
            <a:extLst>
              <a:ext uri="{FF2B5EF4-FFF2-40B4-BE49-F238E27FC236}">
                <a16:creationId xmlns:a16="http://schemas.microsoft.com/office/drawing/2014/main" id="{29260CD0-2CDF-C9EA-C77A-ADA965D44B44}"/>
              </a:ext>
            </a:extLst>
          </p:cNvPr>
          <p:cNvGrpSpPr/>
          <p:nvPr/>
        </p:nvGrpSpPr>
        <p:grpSpPr>
          <a:xfrm>
            <a:off x="3456960" y="2124267"/>
            <a:ext cx="1014103" cy="398048"/>
            <a:chOff x="3772177" y="1590581"/>
            <a:chExt cx="1280864" cy="414301"/>
          </a:xfrm>
        </p:grpSpPr>
        <p:sp>
          <p:nvSpPr>
            <p:cNvPr id="184" name="Lekerekített téglalap 247">
              <a:extLst>
                <a:ext uri="{FF2B5EF4-FFF2-40B4-BE49-F238E27FC236}">
                  <a16:creationId xmlns:a16="http://schemas.microsoft.com/office/drawing/2014/main" id="{568391BB-DCE7-D92F-B292-91F6E4FED91B}"/>
                </a:ext>
              </a:extLst>
            </p:cNvPr>
            <p:cNvSpPr/>
            <p:nvPr/>
          </p:nvSpPr>
          <p:spPr>
            <a:xfrm>
              <a:off x="3795748" y="1590581"/>
              <a:ext cx="1257293" cy="414301"/>
            </a:xfrm>
            <a:prstGeom prst="roundRect">
              <a:avLst>
                <a:gd name="adj" fmla="val 1577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76200" dir="5400000" sx="95049" sy="95049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endParaRPr>
            </a:p>
          </p:txBody>
        </p:sp>
        <p:sp>
          <p:nvSpPr>
            <p:cNvPr id="185" name="TextBox 52">
              <a:extLst>
                <a:ext uri="{FF2B5EF4-FFF2-40B4-BE49-F238E27FC236}">
                  <a16:creationId xmlns:a16="http://schemas.microsoft.com/office/drawing/2014/main" id="{4F70E18B-5F11-8902-448C-D5CF642160C9}"/>
                </a:ext>
              </a:extLst>
            </p:cNvPr>
            <p:cNvSpPr txBox="1"/>
            <p:nvPr/>
          </p:nvSpPr>
          <p:spPr>
            <a:xfrm>
              <a:off x="3772177" y="1688791"/>
              <a:ext cx="12808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uce One" pitchFamily="2" charset="0"/>
                  <a:ea typeface="+mn-ea"/>
                  <a:cs typeface="+mn-cs"/>
                </a:rPr>
                <a:t>Create invoice</a:t>
              </a:r>
            </a:p>
          </p:txBody>
        </p:sp>
      </p:grp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7F56D2D-1C24-23F3-187E-0074E606BB63}"/>
              </a:ext>
            </a:extLst>
          </p:cNvPr>
          <p:cNvCxnSpPr>
            <a:cxnSpLocks/>
          </p:cNvCxnSpPr>
          <p:nvPr/>
        </p:nvCxnSpPr>
        <p:spPr>
          <a:xfrm flipV="1">
            <a:off x="4929412" y="3292436"/>
            <a:ext cx="0" cy="118094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31879F5-AF0B-6A37-1084-49CA52EF04DA}"/>
              </a:ext>
            </a:extLst>
          </p:cNvPr>
          <p:cNvCxnSpPr>
            <a:cxnSpLocks/>
            <a:stCxn id="175" idx="1"/>
            <a:endCxn id="169" idx="3"/>
          </p:cNvCxnSpPr>
          <p:nvPr/>
        </p:nvCxnSpPr>
        <p:spPr>
          <a:xfrm flipH="1">
            <a:off x="4471063" y="3087970"/>
            <a:ext cx="192378" cy="1456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04A3CDC-0812-2335-D20E-D3084B43C93F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3973343" y="2522316"/>
            <a:ext cx="0" cy="37703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Lekerekített téglalap 275">
            <a:extLst>
              <a:ext uri="{FF2B5EF4-FFF2-40B4-BE49-F238E27FC236}">
                <a16:creationId xmlns:a16="http://schemas.microsoft.com/office/drawing/2014/main" id="{9A220F22-1A1F-8240-6223-32606199C872}"/>
              </a:ext>
            </a:extLst>
          </p:cNvPr>
          <p:cNvSpPr/>
          <p:nvPr/>
        </p:nvSpPr>
        <p:spPr>
          <a:xfrm>
            <a:off x="4634363" y="2041780"/>
            <a:ext cx="1107272" cy="520156"/>
          </a:xfrm>
          <a:prstGeom prst="roundRect">
            <a:avLst>
              <a:gd name="adj" fmla="val 15778"/>
            </a:avLst>
          </a:prstGeom>
          <a:solidFill>
            <a:srgbClr val="F1FDFA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198" name="Cylinder 197">
            <a:extLst>
              <a:ext uri="{FF2B5EF4-FFF2-40B4-BE49-F238E27FC236}">
                <a16:creationId xmlns:a16="http://schemas.microsoft.com/office/drawing/2014/main" id="{730DC754-D74D-1356-DD81-60B26A276C3A}"/>
              </a:ext>
            </a:extLst>
          </p:cNvPr>
          <p:cNvSpPr/>
          <p:nvPr/>
        </p:nvSpPr>
        <p:spPr>
          <a:xfrm>
            <a:off x="4842120" y="2259564"/>
            <a:ext cx="656744" cy="27070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Invoices</a:t>
            </a:r>
            <a:endParaRPr kumimoji="0" lang="de-DE" sz="800" b="0" i="0" u="none" strike="noStrike" kern="1200" cap="none" spc="0" normalizeH="0" baseline="3000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870C8F3-16CD-8D4A-E9F0-85D3A66C0354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471063" y="2394916"/>
            <a:ext cx="37105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BEFE1597-F23C-5F0C-81E5-72DDBF2C89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62" y="2041247"/>
            <a:ext cx="578286" cy="218318"/>
          </a:xfrm>
          <a:prstGeom prst="rect">
            <a:avLst/>
          </a:prstGeom>
        </p:spPr>
      </p:pic>
      <p:sp>
        <p:nvSpPr>
          <p:cNvPr id="204" name="Lekerekített téglalap 275">
            <a:extLst>
              <a:ext uri="{FF2B5EF4-FFF2-40B4-BE49-F238E27FC236}">
                <a16:creationId xmlns:a16="http://schemas.microsoft.com/office/drawing/2014/main" id="{15C563D8-1694-D37A-40F0-A140A2E36139}"/>
              </a:ext>
            </a:extLst>
          </p:cNvPr>
          <p:cNvSpPr/>
          <p:nvPr/>
        </p:nvSpPr>
        <p:spPr>
          <a:xfrm>
            <a:off x="6022948" y="2045291"/>
            <a:ext cx="869057" cy="520156"/>
          </a:xfrm>
          <a:prstGeom prst="roundRect">
            <a:avLst>
              <a:gd name="adj" fmla="val 15778"/>
            </a:avLst>
          </a:prstGeom>
          <a:solidFill>
            <a:srgbClr val="F1FDFA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pic>
        <p:nvPicPr>
          <p:cNvPr id="230" name="Ábra 53">
            <a:extLst>
              <a:ext uri="{FF2B5EF4-FFF2-40B4-BE49-F238E27FC236}">
                <a16:creationId xmlns:a16="http://schemas.microsoft.com/office/drawing/2014/main" id="{2A43E1B3-367F-B0EE-C4C0-E7FBE8D767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83488" y="2162135"/>
            <a:ext cx="332213" cy="339519"/>
          </a:xfrm>
          <a:prstGeom prst="rect">
            <a:avLst/>
          </a:prstGeom>
        </p:spPr>
      </p:pic>
      <p:sp>
        <p:nvSpPr>
          <p:cNvPr id="231" name="TextBox 52">
            <a:extLst>
              <a:ext uri="{FF2B5EF4-FFF2-40B4-BE49-F238E27FC236}">
                <a16:creationId xmlns:a16="http://schemas.microsoft.com/office/drawing/2014/main" id="{252571AD-BE4E-3331-6D5F-BEFD5FD4A972}"/>
              </a:ext>
            </a:extLst>
          </p:cNvPr>
          <p:cNvSpPr txBox="1"/>
          <p:nvPr/>
        </p:nvSpPr>
        <p:spPr>
          <a:xfrm>
            <a:off x="5753865" y="2032727"/>
            <a:ext cx="1014103" cy="206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Archive</a:t>
            </a:r>
          </a:p>
        </p:txBody>
      </p:sp>
      <p:sp>
        <p:nvSpPr>
          <p:cNvPr id="232" name="Cylinder 231">
            <a:extLst>
              <a:ext uri="{FF2B5EF4-FFF2-40B4-BE49-F238E27FC236}">
                <a16:creationId xmlns:a16="http://schemas.microsoft.com/office/drawing/2014/main" id="{0B1FE567-5E4F-70AF-FAD4-BA829B341FFE}"/>
              </a:ext>
            </a:extLst>
          </p:cNvPr>
          <p:cNvSpPr/>
          <p:nvPr/>
        </p:nvSpPr>
        <p:spPr>
          <a:xfrm>
            <a:off x="7481024" y="2148386"/>
            <a:ext cx="918889" cy="408867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Master Data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30436"/>
              </a:solidFill>
              <a:effectLst/>
              <a:uLnTx/>
              <a:uFillTx/>
              <a:latin typeface="Open Sauce One" pitchFamily="2" charset="0"/>
              <a:ea typeface="+mn-ea"/>
              <a:cs typeface="+mn-cs"/>
            </a:endParaRPr>
          </a:p>
        </p:txBody>
      </p:sp>
      <p:sp>
        <p:nvSpPr>
          <p:cNvPr id="233" name="Cylinder 232">
            <a:extLst>
              <a:ext uri="{FF2B5EF4-FFF2-40B4-BE49-F238E27FC236}">
                <a16:creationId xmlns:a16="http://schemas.microsoft.com/office/drawing/2014/main" id="{6600C65E-7F78-67EA-6309-9EC836742706}"/>
              </a:ext>
            </a:extLst>
          </p:cNvPr>
          <p:cNvSpPr/>
          <p:nvPr/>
        </p:nvSpPr>
        <p:spPr>
          <a:xfrm>
            <a:off x="7481024" y="2617785"/>
            <a:ext cx="918889" cy="408867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itchFamily="2" charset="0"/>
                <a:ea typeface="+mn-ea"/>
                <a:cs typeface="+mn-cs"/>
              </a:rPr>
              <a:t>Posting Data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F51FF83-5716-6056-908F-066F79321958}"/>
              </a:ext>
            </a:extLst>
          </p:cNvPr>
          <p:cNvCxnSpPr>
            <a:cxnSpLocks/>
          </p:cNvCxnSpPr>
          <p:nvPr/>
        </p:nvCxnSpPr>
        <p:spPr>
          <a:xfrm>
            <a:off x="6369924" y="2565447"/>
            <a:ext cx="6442" cy="3170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679B771-5F77-0F1D-CEB4-99DA81C9FF47}"/>
              </a:ext>
            </a:extLst>
          </p:cNvPr>
          <p:cNvCxnSpPr>
            <a:cxnSpLocks/>
            <a:stCxn id="232" idx="2"/>
            <a:endCxn id="178" idx="3"/>
          </p:cNvCxnSpPr>
          <p:nvPr/>
        </p:nvCxnSpPr>
        <p:spPr>
          <a:xfrm rot="10800000" flipV="1">
            <a:off x="6892763" y="2352819"/>
            <a:ext cx="588261" cy="74307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9E96D735-A34A-CCE5-29AA-DDEB30AD3225}"/>
              </a:ext>
            </a:extLst>
          </p:cNvPr>
          <p:cNvCxnSpPr>
            <a:cxnSpLocks/>
            <a:stCxn id="233" idx="2"/>
          </p:cNvCxnSpPr>
          <p:nvPr/>
        </p:nvCxnSpPr>
        <p:spPr>
          <a:xfrm rot="10800000" flipV="1">
            <a:off x="6891426" y="2822219"/>
            <a:ext cx="589598" cy="27119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5FBDDB30-8D26-1A49-A0A2-98F31CD951E1}"/>
              </a:ext>
            </a:extLst>
          </p:cNvPr>
          <p:cNvCxnSpPr>
            <a:cxnSpLocks/>
          </p:cNvCxnSpPr>
          <p:nvPr/>
        </p:nvCxnSpPr>
        <p:spPr>
          <a:xfrm flipH="1">
            <a:off x="6383750" y="3292436"/>
            <a:ext cx="0" cy="12230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8E25FA11-8DBA-5DCD-08ED-EC1CF2477281}"/>
              </a:ext>
            </a:extLst>
          </p:cNvPr>
          <p:cNvCxnSpPr>
            <a:cxnSpLocks/>
            <a:stCxn id="178" idx="2"/>
            <a:endCxn id="147" idx="0"/>
          </p:cNvCxnSpPr>
          <p:nvPr/>
        </p:nvCxnSpPr>
        <p:spPr>
          <a:xfrm rot="16200000" flipH="1">
            <a:off x="6731507" y="2912735"/>
            <a:ext cx="1256937" cy="1948528"/>
          </a:xfrm>
          <a:prstGeom prst="bentConnector3">
            <a:avLst>
              <a:gd name="adj1" fmla="val 66018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AB41200E-FFAF-D140-DD83-FD785D980CF2}"/>
              </a:ext>
            </a:extLst>
          </p:cNvPr>
          <p:cNvSpPr/>
          <p:nvPr/>
        </p:nvSpPr>
        <p:spPr>
          <a:xfrm>
            <a:off x="515604" y="4013307"/>
            <a:ext cx="8844574" cy="2011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Hypatos REST API</a:t>
            </a:r>
            <a:r>
              <a:rPr lang="de-DE" sz="1100" baseline="30000">
                <a:solidFill>
                  <a:srgbClr val="FFFFFF"/>
                </a:solidFill>
                <a:latin typeface="Open Sauce One" panose="020B0604020202020204"/>
              </a:rPr>
              <a:t>2</a:t>
            </a:r>
            <a:endParaRPr kumimoji="0" lang="de-DE" sz="11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anose="020B0604020202020204"/>
              <a:ea typeface="+mn-ea"/>
              <a:cs typeface="+mn-cs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618902B9-EA2D-1EC6-E7CD-99FD1130E01B}"/>
              </a:ext>
            </a:extLst>
          </p:cNvPr>
          <p:cNvSpPr/>
          <p:nvPr/>
        </p:nvSpPr>
        <p:spPr>
          <a:xfrm>
            <a:off x="1873638" y="4273185"/>
            <a:ext cx="169217" cy="172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367778B-9EC8-43FA-CABD-C66B76773D29}"/>
              </a:ext>
            </a:extLst>
          </p:cNvPr>
          <p:cNvSpPr/>
          <p:nvPr/>
        </p:nvSpPr>
        <p:spPr>
          <a:xfrm>
            <a:off x="2472672" y="4971580"/>
            <a:ext cx="169217" cy="172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CE0937AD-98CF-3B23-5EBB-5AAD2120FEE4}"/>
              </a:ext>
            </a:extLst>
          </p:cNvPr>
          <p:cNvSpPr/>
          <p:nvPr/>
        </p:nvSpPr>
        <p:spPr>
          <a:xfrm>
            <a:off x="4504891" y="3155678"/>
            <a:ext cx="169217" cy="172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BC154B47-177F-A27C-5357-121BD43F36D8}"/>
              </a:ext>
            </a:extLst>
          </p:cNvPr>
          <p:cNvSpPr/>
          <p:nvPr/>
        </p:nvSpPr>
        <p:spPr>
          <a:xfrm>
            <a:off x="4982349" y="3592826"/>
            <a:ext cx="169217" cy="172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68200F2F-04C7-4487-243D-85A03C61E30D}"/>
              </a:ext>
            </a:extLst>
          </p:cNvPr>
          <p:cNvSpPr/>
          <p:nvPr/>
        </p:nvSpPr>
        <p:spPr>
          <a:xfrm>
            <a:off x="4319072" y="2097456"/>
            <a:ext cx="169217" cy="172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A2EECC3-21BA-2DD2-F094-A85748403F4F}"/>
              </a:ext>
            </a:extLst>
          </p:cNvPr>
          <p:cNvSpPr/>
          <p:nvPr/>
        </p:nvSpPr>
        <p:spPr>
          <a:xfrm>
            <a:off x="9779286" y="4108926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>
                <a:solidFill>
                  <a:srgbClr val="FFFFFF"/>
                </a:solidFill>
                <a:latin typeface="Open Sauce One" panose="020B0604020202020204"/>
              </a:rPr>
              <a:t>6</a:t>
            </a: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uce One" panose="020B0604020202020204"/>
              <a:ea typeface="+mn-ea"/>
              <a:cs typeface="+mn-cs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D57909D9-BE67-95A8-F1D3-00E5BC103AC6}"/>
              </a:ext>
            </a:extLst>
          </p:cNvPr>
          <p:cNvSpPr/>
          <p:nvPr/>
        </p:nvSpPr>
        <p:spPr>
          <a:xfrm>
            <a:off x="6724479" y="2872591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6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E06D91E-593E-2234-1B2C-08FB264674CD}"/>
              </a:ext>
            </a:extLst>
          </p:cNvPr>
          <p:cNvSpPr/>
          <p:nvPr/>
        </p:nvSpPr>
        <p:spPr>
          <a:xfrm>
            <a:off x="6443870" y="360229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66A16E-90A4-A1F9-D8EA-E441B429ED93}"/>
              </a:ext>
            </a:extLst>
          </p:cNvPr>
          <p:cNvCxnSpPr>
            <a:cxnSpLocks/>
            <a:stCxn id="198" idx="4"/>
          </p:cNvCxnSpPr>
          <p:nvPr/>
        </p:nvCxnSpPr>
        <p:spPr>
          <a:xfrm>
            <a:off x="5498864" y="2394915"/>
            <a:ext cx="513792" cy="30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1DA4CD1-34FA-9671-4D8C-5294A00B4AFC}"/>
              </a:ext>
            </a:extLst>
          </p:cNvPr>
          <p:cNvSpPr/>
          <p:nvPr/>
        </p:nvSpPr>
        <p:spPr>
          <a:xfrm>
            <a:off x="9779071" y="471349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uce One" panose="020B0604020202020204"/>
                <a:ea typeface="+mn-ea"/>
                <a:cs typeface="+mn-cs"/>
              </a:rPr>
              <a:t>7</a:t>
            </a:r>
          </a:p>
        </p:txBody>
      </p:sp>
      <p:sp>
        <p:nvSpPr>
          <p:cNvPr id="8" name="Tartalom helye 4">
            <a:extLst>
              <a:ext uri="{FF2B5EF4-FFF2-40B4-BE49-F238E27FC236}">
                <a16:creationId xmlns:a16="http://schemas.microsoft.com/office/drawing/2014/main" id="{82860099-0419-633A-EB42-65543A3B12EE}"/>
              </a:ext>
            </a:extLst>
          </p:cNvPr>
          <p:cNvSpPr txBox="1">
            <a:spLocks/>
          </p:cNvSpPr>
          <p:nvPr/>
        </p:nvSpPr>
        <p:spPr>
          <a:xfrm>
            <a:off x="407987" y="432176"/>
            <a:ext cx="11341099" cy="391374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Open Sauce On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Infrastructure Overview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D787D22D-3599-A134-EFA8-448F8CF096CE}"/>
              </a:ext>
            </a:extLst>
          </p:cNvPr>
          <p:cNvSpPr txBox="1">
            <a:spLocks/>
          </p:cNvSpPr>
          <p:nvPr/>
        </p:nvSpPr>
        <p:spPr>
          <a:xfrm>
            <a:off x="407986" y="827069"/>
            <a:ext cx="11341100" cy="590931"/>
          </a:xfrm>
          <a:prstGeom prst="rect">
            <a:avLst/>
          </a:prstGeom>
        </p:spPr>
        <p:txBody>
          <a:bodyPr vert="horz" lIns="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Open Sauce One" pitchFamily="2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Open Sauce One Medium" panose="00000600000000000000" pitchFamily="2" charset="0"/>
              </a:rPr>
              <a:t>AP automation: SAP &amp; xSuite integration blueprint</a:t>
            </a:r>
            <a:endParaRPr lang="en-US"/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4BCE86F2-C50A-5384-8867-4E2DDDA900F4}"/>
              </a:ext>
            </a:extLst>
          </p:cNvPr>
          <p:cNvSpPr txBox="1"/>
          <p:nvPr/>
        </p:nvSpPr>
        <p:spPr>
          <a:xfrm>
            <a:off x="1938499" y="6212927"/>
            <a:ext cx="3837691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1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  <a:hlinkClick r:id="rId25"/>
              </a:rPr>
              <a:t>https://docs.hypatos.ai/user-guide/document-upload/email-service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2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  <a:hlinkClick r:id="rId26"/>
              </a:rPr>
              <a:t>https://hypatos.redoc.ly/#section/Introduction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uce One" panose="00000500000000000000" pitchFamily="2" charset="0"/>
            </a:endParaRPr>
          </a:p>
          <a:p>
            <a:pPr>
              <a:spcAft>
                <a:spcPts val="200"/>
              </a:spcAft>
              <a:defRPr/>
            </a:pPr>
            <a:r>
              <a:rPr kumimoji="0" lang="en-GB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uce One" panose="00000500000000000000" pitchFamily="2" charset="0"/>
              </a:rPr>
              <a:t>3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anose="00000500000000000000" pitchFamily="2" charset="0"/>
                <a:hlinkClick r:id="rId27"/>
              </a:rPr>
              <a:t>https://docs.hypatos.ai/integrations/sap-integration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30436"/>
                </a:solidFill>
                <a:effectLst/>
                <a:uLnTx/>
                <a:uFillTx/>
                <a:latin typeface="Open Sauce One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442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55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71&quot; g=&quot;97&quot; b=&quot;FF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WF6AxzmeYrl4IV5X4H6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DfFrXymjJDlLFQspVXs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K5cE3ZOQMojq2rGf5Y3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5QP_FmJdktt5QLh2St4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gjB.OB86eFcQLexUqqU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MfAmO2odn_qIe0qH7kVl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2T6fbts4gbbBoRmM7Dm7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PqLXlNVxhtVK1PD9olql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W4qrXvICznj3vDJwu8w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pSICQuwceGx6n6fgSAZ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Jy5QmX1gDOEU_a7rq_C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f4cWzmYFpr8JVPXlQ2J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N7p4j.bF95ch4Ga7lvo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9Kt5xje449Id6Ia87p1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uoMKMdeumIb_Pxtu3tgL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_NRgMZJ4I0UP_lXUhzJ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ZIWG9.Ab9ESrdod3XMv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dT_UO3ggoQhRBEh9jVN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3DgVYfJx4jt8Nz4k7KEb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SKmrK6jfAP1aI1yg5uSv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E2g6HjmDhHidpvjX5zf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ESujSV5LAkyUKZAJEzx7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Z9HGTrLQb60j5xd.YVR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JQAnQWvnI2wDEUDYDq3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3y6Sts1aYIxezqF8xcm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CtsgQG6EJipP18TZymn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xxKSBMIC3f8i71DCAeo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oQi7_h0pCzWie8P6mAh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jH1t5AgGRVVvzvBHL7S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RFFxdrvmLiYQAW6t6Zi9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KJDFNRsBqbv2Q5A6h5c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mVmf32fe6RZ6c.O0zp7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BCo5tRqvgFsKgdH_uV.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hEKyWZtH0vvwpGsi6IT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rmSYk6IJwPtHFZr.LzO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quQXVmTIkQNOf03vV15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mUui7jakAIoUNghg1eZ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LdLFsTS8vOsZZTntjiz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X33nvSY3y_IWMrnoBXN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QPt0qHTPc88Mhn3K1vc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l_may_sobPQkZiT9jL6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54uBs7u7XVuRhRdW1QI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hjeDDIvxBfWF2W2BgxS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74P5KUp3Gn8SMe4mT0A8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Nnty5GTsJwmDxWWcyF8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C4R.4fny64Wa6xcdDs0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MQJwVEYn2gJ1HTWrSiSG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BQkN3i21oh1D9tYstKU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s3fgCY.M6juw.0CsHVO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lDYEcHqMuCZlzXrEgJL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hC77ZBD6HUsTJLVIxf3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mzYmNI71XPMSJ04Vb5A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0NtHyRKip.D9aEx_6Dg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T_EByG4BNZj41ZXBkPQ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zKq2.qY2xx03r5m0YN1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8awpZzKsO6vX_bnrK17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bOOOlHycbEyfX8EVCvj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IuQKT4uT2VN.BkvZdDd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9VkD2VartFTtR1RQAxO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REnIrvpBVfPfxqMVzVX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Eb0oVwGCuJ8XWQTrHew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L9sZo4STMplXLHtmemD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kmpYd5J2EvMPPYOY4Wk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3vimFxHyQXOLsvXUGHfo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Z8gmhYHq.QT3AtMF0dI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BtH3h9s4K6B2gbof.BL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_Dsge.EzMiGImYNMdBE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j7JfkiOUHOwU2v_uGKo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Yepy5XeJmHDPVKkbP50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WOhEGtgTEOBhQtrUZo5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zTH94lJ_lgxk_JUoiHcO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qTuK4ql_cu48YfmxGZi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N7YXUDBOb4szq5K9Zo1g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U6GNTkEthVwNnCRArli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6FLreyWSda54x8nAS_G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ChCQUOWDQ0pDJYZuEV5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1e71fEKukjCtbvUFY.c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43krDfc3KA29jTLi_Xhi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VAIN.xYSNDQrIFDKXPM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f3yVJ_dHOhugNvl6A1h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77eWS9yDOhYEq_VejW3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NGTIECJBtiSaO_gz3wDy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W5hct0XOq9YCBmUFZCA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gKfSXbiPWOwtm4GxmoFc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VBpNbIPFxP3tTwr2JFzM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.B8uJIeefVRRyXypyj9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IxzpRyInV51G9IjnH3e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ofPTiV2z2ir4X5.UoI6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18lnMbHJsmgAABR8s0Fc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KLf4BeLqWcZ3Vj7KN5g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3vgve8MbP_84dQ0AiXkQ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ZJrjFzI_bNXzuka3NoR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h2sGOMHyb9FPgd0NHfD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4YeMeZgN4ky9j0nw1f2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ga6ju50EmIp7LDD9JQjk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esx0ejs9vRvEbwzQk34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3tTzuOSRobM7WYR9i6aX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aH5L5mYgUuw.DT4Wptih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2TLdK9QNWjqigRlfLq.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41GyqUrHOTC_N5CxLcX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BlgjpihchiVlvBbsaSJ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ltOfHMeoI3eDKM2i88l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Lg83m__Q4psi7DmNx17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OOKXCfHZivmYJ2TeXxf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Li_a7djp64nztvPt1U_b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SgBUZgxtlzgMurOPUKM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w25mXLBbsBjh8qbCR0u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IwTKb7i8kWBcO_7pdXE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Gt.V_vi.D8cU9T5hbTzKQ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ICuAfZHrS6fMBFzUXzW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uvE_u..rPhwgq_fc..j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w7P.V.NfpzPe8rQUE3c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JAjG3Ceyp52LpRZQly8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yV87fS3b3qG9HzUOVPC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aR1doueIwUEVXTTvend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s3BjXSYob39nVhquEpOw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jM_.mjyOYDjk0vRdU5c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nCiT8tf7nu25.APAyP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OeBT_0x4yxQdajGIzPh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CGmAw.bMAy9rsI4d5qh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wcVBZ9QdFr4w4.eUnG3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HxDTnuoddLQV_Y3GLs0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Ak4MOSGOZ8Gdqvgll1fQ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rl58vsQ.8Gis3sSDPflK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3fRs7lmo3hZaHP3Uy9kQ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2r2CES0eGoXsPBkWomQ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B7taW..Yd_rsQzswk05Q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oAodc_nOTtpt0.sCI49Q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Udbfk5t4a.XaF.AckYI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lfUY35ZyPT9fBRxv5sAQ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9SBziK7ma4GcxAI5lTT1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1uS1h8HqGT8FnloR0REF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_gchY1GsaqQ76lpxOEwB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0_B7LkKlDP0visScGE2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Vfqn9OkPK.0qI_M6Xhb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NVl4L25rLAZ8_.y0LZ1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rbZ5CRc7b5Irl72uOMq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f3_DBgBerIeA56RWuOx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_YcuFe0x_XgNzZPDTsF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.GP10xSeGIQlX.7KXvy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0AfHPNYvMpiiaD.41juF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.UUEoqaVyEqnjc_yeLr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K8iorN79Cd0WtEgHfUl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BQWKJbU3EcV8qRbO_Xt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YiG.gsqqEsm_BzsUgwU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YjXFxnOiFe9_EJK80il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eDfdOae9Y6TeBciwrc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4DrM0.BLk0FXoLHqCpLL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oIupwqNGhXWJqhLpt8_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wJHfRHwzBj60NZ.S.R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NBdiCXYDkMFmTTcWP3f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TjcLDP4ArB1M7OEjSQF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TRqwaJl5lAQjRMAM9r1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onLHSKL5KH9BpiGpEv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sv.CpN1laiVdO7BUlEz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Tjsko08K.oJQKdjxEh2J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XD1EsCqvB7X97lcraU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k0tQHExMdlJP32BQY_m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x7LHVU4OP.isEK0OSYg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uoK4qnmFhMVVRN7cHN75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qYUxF.1JXxsv3spnePV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jG1gyOcWhQ1r2P1saeT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GP6OsBfO1OmfAouYatS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spaCxKV65iXeNZ19qOb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kJHuE6wdmS9OsKmJmA3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0WB3EVgL2Z1yMVSQRr0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Ht2qzbth.zY.YZndhLx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51Ff_OS1Pmn9EKWYA84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UlJKR7lv99e4XtuJq.G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WfkFznp9yGDx64ksPni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Jg9Zq6pGfDyHqwpYlxs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KDS8.j2W3PXsdzZUCc4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XwsZijLTSdkFKcaGtoA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RFjC8n8bL6apTNx6XoW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6qoNU7IWUtRXgqVvSplj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AuYRs2Boy4Wv8pJ3bQ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9Ev8BADzt8G.2iXomLc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wXhMSbdc2M6Ras7tg8j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LSpPrAsU0o_C6mr8Hrx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h3OZCCADOqtX0hj9M9W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m1RokcGkYjBMEE4Izk5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4abyw81xTCq8Qa5qKV2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IV5jQLOR7kTj7imFU1V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AYljUVJigG6eooE3gWD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1nHKtKmI5aQicCaeC0h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qPOSY7oZc4b6QP3b5JO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ZQvqex.EX9CZ6T7z0cu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mqDBmKOdD8OSoqfMc.6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BxpOLtK205raSumZKz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2R1x04yxXftSED9AHurL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3G9IuF76N.psALqxzIJ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CJ85MrGQx2u6cVQjLJW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27fOGM4dznMUE_bq3xo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VqX9JluLgQVHsNElpiNU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nmcEhEHVk6WRgkJQou4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qOindxww5yVBhRZgpIm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VeVhRF4JrH9WKf3zXjaK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WdKu8X1NHEi3N2rwonQT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RzVJHlAFSWMZvolYCwH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408UU4SiLVMCP.fB2RLL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IE5WdD7u1D43DKVEdep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m7LPyEHf44Z06T8Ph4X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MAMbp7pBLLW2mUx77dH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C.0Wom_dUnXJLugf1JW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gblusAgqW0FaalD420A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A6NTUHi3HI_W6IHzunL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8YppvF6xwQwuC5hq4iBFA"/>
</p:tagLst>
</file>

<file path=ppt/theme/theme1.xml><?xml version="1.0" encoding="utf-8"?>
<a:theme xmlns:a="http://schemas.openxmlformats.org/drawingml/2006/main" name="Hypatos-theme">
  <a:themeElements>
    <a:clrScheme name="Hypatos">
      <a:dk1>
        <a:srgbClr val="030436"/>
      </a:dk1>
      <a:lt1>
        <a:srgbClr val="FFFFFF"/>
      </a:lt1>
      <a:dk2>
        <a:srgbClr val="0038D5"/>
      </a:dk2>
      <a:lt2>
        <a:srgbClr val="F7F9FF"/>
      </a:lt2>
      <a:accent1>
        <a:srgbClr val="030436"/>
      </a:accent1>
      <a:accent2>
        <a:srgbClr val="0038D5"/>
      </a:accent2>
      <a:accent3>
        <a:srgbClr val="F7F9FF"/>
      </a:accent3>
      <a:accent4>
        <a:srgbClr val="FF0050"/>
      </a:accent4>
      <a:accent5>
        <a:srgbClr val="7197FF"/>
      </a:accent5>
      <a:accent6>
        <a:srgbClr val="FFE38A"/>
      </a:accent6>
      <a:hlink>
        <a:srgbClr val="43C7A1"/>
      </a:hlink>
      <a:folHlink>
        <a:srgbClr val="43C7A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>
                <a:lumMod val="50000"/>
              </a:schemeClr>
            </a:solidFill>
            <a:latin typeface="Open Sauce One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57a97e-bf0b-4cec-a587-841817f75a75">
      <Terms xmlns="http://schemas.microsoft.com/office/infopath/2007/PartnerControls"/>
    </lcf76f155ced4ddcb4097134ff3c332f>
    <TaxCatchAll xmlns="d57067be-9d14-4795-a8ab-0027d10e2a0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480877BA4048A9D91342E163CE04" ma:contentTypeVersion="18" ma:contentTypeDescription="Create a new document." ma:contentTypeScope="" ma:versionID="a44a9fe7ae61d9789cef6348c37c692f">
  <xsd:schema xmlns:xsd="http://www.w3.org/2001/XMLSchema" xmlns:xs="http://www.w3.org/2001/XMLSchema" xmlns:p="http://schemas.microsoft.com/office/2006/metadata/properties" xmlns:ns2="2d57a97e-bf0b-4cec-a587-841817f75a75" xmlns:ns3="d57067be-9d14-4795-a8ab-0027d10e2a03" targetNamespace="http://schemas.microsoft.com/office/2006/metadata/properties" ma:root="true" ma:fieldsID="6ca95eae8ed1bc77ef0c7305f1f4104a" ns2:_="" ns3:_="">
    <xsd:import namespace="2d57a97e-bf0b-4cec-a587-841817f75a75"/>
    <xsd:import namespace="d57067be-9d14-4795-a8ab-0027d10e2a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7a97e-bf0b-4cec-a587-841817f75a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ac98fe-d733-4e69-82d2-f2b5707461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067be-9d14-4795-a8ab-0027d10e2a0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9984ec3-4967-4aa6-95d4-7574c46fc649}" ma:internalName="TaxCatchAll" ma:showField="CatchAllData" ma:web="d57067be-9d14-4795-a8ab-0027d10e2a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D2F3AC-88EC-420A-9944-99471C836986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d57067be-9d14-4795-a8ab-0027d10e2a03"/>
    <ds:schemaRef ds:uri="http://purl.org/dc/terms/"/>
    <ds:schemaRef ds:uri="http://schemas.openxmlformats.org/package/2006/metadata/core-properties"/>
    <ds:schemaRef ds:uri="2d57a97e-bf0b-4cec-a587-841817f75a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C0FC9C-3F7D-41A3-9A88-5048D447D3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C319C9-8DFE-4DEA-87FC-52B4DFEE77A6}">
  <ds:schemaRefs>
    <ds:schemaRef ds:uri="2d57a97e-bf0b-4cec-a587-841817f75a75"/>
    <ds:schemaRef ds:uri="d57067be-9d14-4795-a8ab-0027d10e2a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</TotalTime>
  <Words>1033</Words>
  <Application>Microsoft Macintosh PowerPoint</Application>
  <PresentationFormat>Widescreen</PresentationFormat>
  <Paragraphs>332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Lato</vt:lpstr>
      <vt:lpstr>Open Sauce One</vt:lpstr>
      <vt:lpstr>Open Sauce One Medium</vt:lpstr>
      <vt:lpstr>Segoe UI</vt:lpstr>
      <vt:lpstr>Hypatos-theme</vt:lpstr>
      <vt:lpstr>think-cell Slide</vt:lpstr>
      <vt:lpstr>Next Generation AI for Document Automation – Accounts Payables</vt:lpstr>
      <vt:lpstr>PowerPoint Presentation</vt:lpstr>
      <vt:lpstr>Agenda</vt:lpstr>
      <vt:lpstr>Risks – Focus on Open / In Response</vt:lpstr>
      <vt:lpstr>Issues</vt:lpstr>
      <vt:lpstr>Decisions</vt:lpstr>
      <vt:lpstr>Agenda</vt:lpstr>
      <vt:lpstr>Weekly Report – </vt:lpstr>
      <vt:lpstr>PowerPoint Presentation</vt:lpstr>
      <vt:lpstr>Indicative Project Plan for Asklepios MVP Go-Live in Mar ’25 + Roll-out and Enhancement Waves until May ‘25</vt:lpstr>
      <vt:lpstr>Agenda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Funke x Hypatos Pilot Kick-off</dc:title>
  <dc:creator>Microsoft Office User</dc:creator>
  <cp:lastModifiedBy>Yavuz Güney</cp:lastModifiedBy>
  <cp:revision>31</cp:revision>
  <dcterms:created xsi:type="dcterms:W3CDTF">2023-03-02T14:07:47Z</dcterms:created>
  <dcterms:modified xsi:type="dcterms:W3CDTF">2024-11-12T22:43:56Z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0x010100541D480877BA4048A9D91342E163CE04</vt:lpwstr>
  </property>
  <property fmtid="{D5CDD505-2E9C-101B-9397-08002B2CF9AE}" pid="3" name="MediaServiceImageTags">
    <vt:lpwstr/>
  </property>
</Properties>
</file>